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79"/>
    <p:restoredTop sz="65543"/>
  </p:normalViewPr>
  <p:slideViewPr>
    <p:cSldViewPr snapToGrid="0">
      <p:cViewPr varScale="1">
        <p:scale>
          <a:sx n="57" d="100"/>
          <a:sy n="57" d="100"/>
        </p:scale>
        <p:origin x="140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This is Daqian Ding from the University of Hong Kong. Today I'll present our first step toward automatically learning a behavior model for a network switch. This is joint work between HKU and Microsoft Research.</a:t>
            </a:r>
          </a:p>
          <a:p>
            <a:r>
              <a:rPr lang="en" dirty="0"/>
              <a:t>[Transition: Let me begin with the operational problem.]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The preliminary evaluation use tailored switch.p4 which is a well used P4 software switch, while exposing only the black-box interface assumed by Lumen. Here we show an ablation study. As the modeled pipeline expands from L2 to include L3, ACL, and MPLS( which is pipeline complexity shown in the figure), the full system remains at 100 percent success in this experiment. Removing alignment and incremental reduces final success to about 40 to 60 percent. With both removed, success is around 10 percent. The result suggests that different mechanisms introduced in our work can be a promising solution for future synthesis task.</a:t>
            </a:r>
          </a:p>
          <a:p>
            <a:endParaRPr lang="en"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This final plot follows one complete run. The bars report the number of test cases, and the black line shows the pass rate. During rounds </a:t>
            </a:r>
            <a:r>
              <a:rPr lang="zh-CN" altLang="en-US" dirty="0"/>
              <a:t>，</a:t>
            </a:r>
            <a:r>
              <a:rPr lang="en" dirty="0"/>
              <a:t>Lumen adds features incrementally. We</a:t>
            </a:r>
            <a:r>
              <a:rPr lang="zh-CN" altLang="en-US" dirty="0"/>
              <a:t> </a:t>
            </a:r>
            <a:r>
              <a:rPr lang="en-US" altLang="zh-CN" dirty="0"/>
              <a:t>can see some </a:t>
            </a:r>
            <a:r>
              <a:rPr lang="en" altLang="zh-CN" dirty="0"/>
              <a:t>s</a:t>
            </a:r>
            <a:r>
              <a:rPr lang="en" dirty="0"/>
              <a:t>hort drops in pass rate are corrected near the point where each feature is introduced. These drop exposes a residual semantic gap in the model. After repair, the pass rate returns to nearly 100 percent. Our current prototype uses a lightweight repair heuristic: here we simply prompt coding agent to do the</a:t>
            </a:r>
            <a:r>
              <a:rPr lang="zh-CN" altLang="en-US" dirty="0"/>
              <a:t> </a:t>
            </a:r>
            <a:r>
              <a:rPr lang="en-US" altLang="zh-CN" dirty="0"/>
              <a:t>repair</a:t>
            </a:r>
            <a:r>
              <a:rPr lang="en" dirty="0"/>
              <a:t> ; improving localization and constrained repair is an important next step. Overall, these results suggest that a fixed-function switch can be modeled by growing an executable hypothesis and repeatedly aligning it with observed hardware behavior.</a:t>
            </a:r>
          </a:p>
          <a:p>
            <a:endParaRPr lang="en"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Consider a network engineer investigating unexpected behavior in a production switch. The cause may be a hardware</a:t>
            </a:r>
            <a:r>
              <a:rPr lang="zh-CN" altLang="en-US" dirty="0"/>
              <a:t> </a:t>
            </a:r>
            <a:r>
              <a:rPr lang="en-US" altLang="zh-CN" dirty="0"/>
              <a:t>or software bugs</a:t>
            </a:r>
            <a:r>
              <a:rPr lang="en" dirty="0"/>
              <a:t>, a recently introduced feature, or an interaction omitted from the manual. From the operator's perspective, a fixed-function switch is a black box. We can install control-plane rules, send an ingress packet, and observe the result, but the internal decision process remains hidden. The behavior space also grows rapidly with packets, rules, and feature interactions. A targeted experiment may explain one incident, but it does not provide a reusable account of how the device will behave after the configuration or firmware changes. This is the gap that motivates our work.</a:t>
            </a:r>
          </a:p>
          <a:p>
            <a:r>
              <a:rPr lang="en" dirty="0"/>
              <a:t>[Transition: We first consider what can be learned from vendor documentation.]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Vendor documentation is an important source of prior knowledge. It identifies supported features and often gives a coarse view of pipeline order. However, the yellow region illustrates a possible gap between the written description and actual device behavior. The documentation may be out of date or omit details that matter only when features interact, such as precedence, table misses, or header rewriting. It is also written in prose, so it cannot directly predict the output for a particular packet and rule set. We therefore use documentation to initialize the model, but not as executable ground truth.</a:t>
            </a:r>
          </a:p>
          <a:p>
            <a:r>
              <a:rPr lang="en" dirty="0"/>
              <a:t>[Transition: Ground-truth observations must come from the hardware.]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To obtain those observations, we probe the switch directly. We install a rule, send a packet, and record whether the packet is forwarded or dropped, the selected port, and any header changes. Each probe gives a reliable observation of the current device. The limitation here is coverage. A query represents only one point in a combinatorial space, while raw input-output pairs do not reveal which stage caused the outcome. Large-scale probing also consumes hardware time. Hardware observations are essential for validation, but by themselves they remain isolated examples rather than an interpretable model.</a:t>
            </a:r>
          </a:p>
          <a:p>
            <a:r>
              <a:rPr lang="en" dirty="0"/>
              <a:t>[Transition: We therefore need an executable model that connects documentation with observed behavior.]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We argue the missing object here is an executable behavior model that combines these sources. Documentation supplies an initial structure, and observations align that structure with the device. The model can be used before deployment to check a configuration, or after an incident to identify where packet behavior diverged. It also provides a common basis for comparing devices or firmware versions. In this work, we focus on functional packet processing: whether a single packet is forwarded or dropped, which egress is chosen, and how headers are rewritten. Queueing and throughput are outside the current scope. Our objective is a useful semantic model of forwarding behavior rather than a complete digital twin.</a:t>
            </a:r>
          </a:p>
          <a:p>
            <a:r>
              <a:rPr lang="en" dirty="0"/>
              <a:t>[Transition: Lumen is our approach to learning this model.]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This slide summarizes the Lumen workflow. We begin with vendor documentation and the controller API. Semantic parsing converts them into a preliminary scaffold that includes candidate features and their dependencies. Lumen then grows an executable model one observable slice at a time. After adding a slice, it generates tests for newly reachable behavior and runs the same cases on the switch. Any disagreement is returned as a counterexample, and the slice is revised before synthesis continues. This loop avoids synthesizing the entire switch in one step. Once the broad model is available, operational traces can expose behavior missed by model-generated tests. Lumen uses those traces to localize the remaining discrepancy and apply a bounded repair. The result is a model shaped by documentation but repeatedly checked against hardware.</a:t>
            </a:r>
          </a:p>
          <a:p>
            <a:r>
              <a:rPr lang="en" dirty="0"/>
              <a:t>[Transition: I will now describe the stages in more detail, beginning with semantic parsing.]</a:t>
            </a:r>
          </a:p>
          <a:p>
            <a:endParaRPr lang="en"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[The first stage extracts a constrained synthesis problem from two complementary sources. Vendor documentation provides the approximate pipeline structure. In this example, it suggests that L2 lookup precedes IPv4 routing and the ACL. The controller API provides a more concrete description of available match fields, actions, and parameters. Lumen uses an LLM to interpret the prose, but treats the result as a candidate rather than a fact. It normalizes vendor-specific names and combines the extracted information with the API schema. The output is the match-action specification and dependency graph shown on the slide. These constraints substantially reduce the space that subsequent synthesis must explore.</a:t>
            </a:r>
          </a:p>
          <a:p>
            <a:r>
              <a:rPr lang="en" dirty="0"/>
              <a:t> [Transition: With this scaffold, Lumen can begin incremental synthesis.]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[The central design choice in incremental synthesis is the unit of growth. Adding a very small component, such as a parser rule, may not change any externally visible output, so the hardware cannot tell us whether it is correct. Lumen instead adds the smallest observable slice: enough parsing and match-action logic to create a new packet outcome. In this example, the model first captures coarse control flow, then adds L2 lookup, followed by L3 forwarding after its dependency is available. Each increment is immediately executable and can be tested on the switch. This keeps the synthesis problem manageable and, when a discrepancy appears, limits the likely cause to the newly added slice or its boundary with the existing model.</a:t>
            </a:r>
          </a:p>
          <a:p>
            <a:endParaRPr lang="en" dirty="0"/>
          </a:p>
          <a:p>
            <a:r>
              <a:rPr lang="en" dirty="0"/>
              <a:t>[Transition: Each slice is aligned with the device before the model grows further.]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After a slice is integrated, Lumen symbolically executes the updated model. An SMT solver generates packets and rule configurations that exercise the new paths, and the same cases are replayed on the hardware. If their outputs differ, the mismatch becomes a counterexample. Because the earlier model has already been checked, Lumen can localize the discrepancy to the new slice or its interaction with existing behavior, then refine it before continuing. We call this model-centric alignment because the current hypothesis determines which tests to run. </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5021C2-3927-E3F9-2700-35C32DD73616}"/>
              </a:ext>
            </a:extLst>
          </p:cNvPr>
          <p:cNvSpPr>
            <a:spLocks noGrp="1"/>
          </p:cNvSpPr>
          <p:nvPr>
            <p:ph type="ctrTitle"/>
          </p:nvPr>
        </p:nvSpPr>
        <p:spPr>
          <a:xfrm>
            <a:off x="1524000" y="1122363"/>
            <a:ext cx="9144000" cy="2387600"/>
          </a:xfrm>
        </p:spPr>
        <p:txBody>
          <a:bodyPr anchor="b"/>
          <a:lstStyle>
            <a:lvl1pPr algn="ctr">
              <a:buNone/>
              <a:defRPr sz="6000"/>
            </a:lvl1pPr>
          </a:lstStyle>
          <a:p>
            <a:r>
              <a:t>单击此处编辑母版标题样式</a:t>
            </a:r>
          </a:p>
        </p:txBody>
      </p:sp>
      <p:sp>
        <p:nvSpPr>
          <p:cNvPr id="3" name="副标题 2">
            <a:extLst>
              <a:ext uri="{FF2B5EF4-FFF2-40B4-BE49-F238E27FC236}">
                <a16:creationId xmlns:a16="http://schemas.microsoft.com/office/drawing/2014/main" id="{1610BF3C-6988-7E8D-29C5-90553774B5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单击此处编辑母版副标题样式</a:t>
            </a:r>
          </a:p>
        </p:txBody>
      </p:sp>
      <p:sp>
        <p:nvSpPr>
          <p:cNvPr id="4" name="日期占位符 3">
            <a:extLst>
              <a:ext uri="{FF2B5EF4-FFF2-40B4-BE49-F238E27FC236}">
                <a16:creationId xmlns:a16="http://schemas.microsoft.com/office/drawing/2014/main" id="{A0E66A12-B9B5-7038-5A69-0AA21A10CAFD}"/>
              </a:ext>
            </a:extLst>
          </p:cNvPr>
          <p:cNvSpPr>
            <a:spLocks noGrp="1"/>
          </p:cNvSpPr>
          <p:nvPr>
            <p:ph type="dt" idx="10"/>
          </p:nvPr>
        </p:nvSpPr>
        <p:spPr/>
        <p:txBody>
          <a:bodyPr/>
          <a:lstStyle/>
          <a:p>
            <a:fld id="{00A7BD5E-A500-AB4A-8B18-872B484E6183}" type="datetimeFigureOut">
              <a:t>2026/8/3</a:t>
            </a:fld>
            <a:endParaRPr/>
          </a:p>
        </p:txBody>
      </p:sp>
      <p:sp>
        <p:nvSpPr>
          <p:cNvPr id="5" name="页脚占位符 4">
            <a:extLst>
              <a:ext uri="{FF2B5EF4-FFF2-40B4-BE49-F238E27FC236}">
                <a16:creationId xmlns:a16="http://schemas.microsoft.com/office/drawing/2014/main" id="{F490BACD-6A74-CF72-348B-3CBCE2D32CDC}"/>
              </a:ext>
            </a:extLst>
          </p:cNvPr>
          <p:cNvSpPr>
            <a:spLocks noGrp="1"/>
          </p:cNvSpPr>
          <p:nvPr>
            <p:ph type="ftr" idx="11"/>
          </p:nvPr>
        </p:nvSpPr>
        <p:spPr/>
        <p:txBody>
          <a:bodyPr/>
          <a:lstStyle/>
          <a:p>
            <a:endParaRPr/>
          </a:p>
        </p:txBody>
      </p:sp>
      <p:sp>
        <p:nvSpPr>
          <p:cNvPr id="6" name="灯片编号占位符 5">
            <a:extLst>
              <a:ext uri="{FF2B5EF4-FFF2-40B4-BE49-F238E27FC236}">
                <a16:creationId xmlns:a16="http://schemas.microsoft.com/office/drawing/2014/main" id="{AB9036E9-41B3-6DE6-A326-52893C21C767}"/>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73CCCD-229C-B8B5-6D40-17216E3A2771}"/>
              </a:ext>
            </a:extLst>
          </p:cNvPr>
          <p:cNvSpPr>
            <a:spLocks noGrp="1"/>
          </p:cNvSpPr>
          <p:nvPr>
            <p:ph type="title"/>
          </p:nvPr>
        </p:nvSpPr>
        <p:spPr/>
        <p:txBody>
          <a:bodyPr/>
          <a:lstStyle/>
          <a:p>
            <a:r>
              <a:t>单击此处编辑母版标题样式</a:t>
            </a:r>
          </a:p>
        </p:txBody>
      </p:sp>
      <p:sp>
        <p:nvSpPr>
          <p:cNvPr id="3" name="竖排文字占位符 2">
            <a:extLst>
              <a:ext uri="{FF2B5EF4-FFF2-40B4-BE49-F238E27FC236}">
                <a16:creationId xmlns:a16="http://schemas.microsoft.com/office/drawing/2014/main" id="{ECDCCFFA-685E-F17E-765E-50CE895340F9}"/>
              </a:ext>
            </a:extLst>
          </p:cNvPr>
          <p:cNvSpPr>
            <a:spLocks noGrp="1"/>
          </p:cNvSpPr>
          <p:nvPr>
            <p:ph type="body" idx="1"/>
          </p:nvPr>
        </p:nvSpPr>
        <p:spPr/>
        <p:txBody>
          <a:bodyPr vert="eaVert"/>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64CC4B19-70D6-0CB7-799F-F70CEA775EEF}"/>
              </a:ext>
            </a:extLst>
          </p:cNvPr>
          <p:cNvSpPr>
            <a:spLocks noGrp="1"/>
          </p:cNvSpPr>
          <p:nvPr>
            <p:ph type="dt" idx="10"/>
          </p:nvPr>
        </p:nvSpPr>
        <p:spPr/>
        <p:txBody>
          <a:bodyPr/>
          <a:lstStyle/>
          <a:p>
            <a:fld id="{00A7BD5E-A500-AB4A-8B18-872B484E6183}" type="datetimeFigureOut">
              <a:t>2026/8/4</a:t>
            </a:fld>
            <a:endParaRPr/>
          </a:p>
        </p:txBody>
      </p:sp>
      <p:sp>
        <p:nvSpPr>
          <p:cNvPr id="5" name="页脚占位符 4">
            <a:extLst>
              <a:ext uri="{FF2B5EF4-FFF2-40B4-BE49-F238E27FC236}">
                <a16:creationId xmlns:a16="http://schemas.microsoft.com/office/drawing/2014/main" id="{8CAF88CE-8348-679F-7879-98A40BDBFF21}"/>
              </a:ext>
            </a:extLst>
          </p:cNvPr>
          <p:cNvSpPr>
            <a:spLocks noGrp="1"/>
          </p:cNvSpPr>
          <p:nvPr>
            <p:ph type="ftr" idx="11"/>
          </p:nvPr>
        </p:nvSpPr>
        <p:spPr/>
        <p:txBody>
          <a:bodyPr/>
          <a:lstStyle/>
          <a:p>
            <a:endParaRPr/>
          </a:p>
        </p:txBody>
      </p:sp>
      <p:sp>
        <p:nvSpPr>
          <p:cNvPr id="6" name="灯片编号占位符 5">
            <a:extLst>
              <a:ext uri="{FF2B5EF4-FFF2-40B4-BE49-F238E27FC236}">
                <a16:creationId xmlns:a16="http://schemas.microsoft.com/office/drawing/2014/main" id="{1559A171-E4FF-5555-98B6-35646F0AE5D3}"/>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65C1871-0CA0-57D1-7049-DDD7AD3C80F7}"/>
              </a:ext>
            </a:extLst>
          </p:cNvPr>
          <p:cNvSpPr>
            <a:spLocks noGrp="1"/>
          </p:cNvSpPr>
          <p:nvPr>
            <p:ph type="title"/>
          </p:nvPr>
        </p:nvSpPr>
        <p:spPr>
          <a:xfrm>
            <a:off x="8724900" y="365125"/>
            <a:ext cx="2628900" cy="5811838"/>
          </a:xfrm>
        </p:spPr>
        <p:txBody>
          <a:bodyPr vert="eaVert"/>
          <a:lstStyle/>
          <a:p>
            <a:r>
              <a:t>单击此处编辑母版标题样式</a:t>
            </a:r>
          </a:p>
        </p:txBody>
      </p:sp>
      <p:sp>
        <p:nvSpPr>
          <p:cNvPr id="3" name="竖排文字占位符 2">
            <a:extLst>
              <a:ext uri="{FF2B5EF4-FFF2-40B4-BE49-F238E27FC236}">
                <a16:creationId xmlns:a16="http://schemas.microsoft.com/office/drawing/2014/main" id="{BB3F68A5-422A-6665-33E0-019AE5CAA7FB}"/>
              </a:ext>
            </a:extLst>
          </p:cNvPr>
          <p:cNvSpPr>
            <a:spLocks noGrp="1"/>
          </p:cNvSpPr>
          <p:nvPr>
            <p:ph type="body" idx="1"/>
          </p:nvPr>
        </p:nvSpPr>
        <p:spPr>
          <a:xfrm>
            <a:off x="838200" y="365125"/>
            <a:ext cx="7734300" cy="5811838"/>
          </a:xfrm>
        </p:spPr>
        <p:txBody>
          <a:bodyPr vert="eaVert"/>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8219ECD5-211E-4D5E-0E01-E68699A43B35}"/>
              </a:ext>
            </a:extLst>
          </p:cNvPr>
          <p:cNvSpPr>
            <a:spLocks noGrp="1"/>
          </p:cNvSpPr>
          <p:nvPr>
            <p:ph type="dt" idx="10"/>
          </p:nvPr>
        </p:nvSpPr>
        <p:spPr/>
        <p:txBody>
          <a:bodyPr/>
          <a:lstStyle/>
          <a:p>
            <a:fld id="{00A7BD5E-A500-AB4A-8B18-872B484E6183}" type="datetimeFigureOut">
              <a:t>2026/8/4</a:t>
            </a:fld>
            <a:endParaRPr/>
          </a:p>
        </p:txBody>
      </p:sp>
      <p:sp>
        <p:nvSpPr>
          <p:cNvPr id="5" name="页脚占位符 4">
            <a:extLst>
              <a:ext uri="{FF2B5EF4-FFF2-40B4-BE49-F238E27FC236}">
                <a16:creationId xmlns:a16="http://schemas.microsoft.com/office/drawing/2014/main" id="{8ADA8E13-C60B-9894-C33B-DCCA5CAB1D71}"/>
              </a:ext>
            </a:extLst>
          </p:cNvPr>
          <p:cNvSpPr>
            <a:spLocks noGrp="1"/>
          </p:cNvSpPr>
          <p:nvPr>
            <p:ph type="ftr" idx="11"/>
          </p:nvPr>
        </p:nvSpPr>
        <p:spPr/>
        <p:txBody>
          <a:bodyPr/>
          <a:lstStyle/>
          <a:p>
            <a:endParaRPr/>
          </a:p>
        </p:txBody>
      </p:sp>
      <p:sp>
        <p:nvSpPr>
          <p:cNvPr id="6" name="灯片编号占位符 5">
            <a:extLst>
              <a:ext uri="{FF2B5EF4-FFF2-40B4-BE49-F238E27FC236}">
                <a16:creationId xmlns:a16="http://schemas.microsoft.com/office/drawing/2014/main" id="{D2704451-E998-3999-3D22-8A0977ED099F}"/>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810968-3D98-E93B-B908-7DD063833601}"/>
              </a:ext>
            </a:extLst>
          </p:cNvPr>
          <p:cNvSpPr>
            <a:spLocks noGrp="1"/>
          </p:cNvSpPr>
          <p:nvPr>
            <p:ph type="title"/>
          </p:nvPr>
        </p:nvSpPr>
        <p:spPr/>
        <p:txBody>
          <a:bodyPr/>
          <a:lstStyle/>
          <a:p>
            <a:r>
              <a:t>单击此处编辑母版标题样式</a:t>
            </a:r>
          </a:p>
        </p:txBody>
      </p:sp>
      <p:sp>
        <p:nvSpPr>
          <p:cNvPr id="3" name="内容占位符 2">
            <a:extLst>
              <a:ext uri="{FF2B5EF4-FFF2-40B4-BE49-F238E27FC236}">
                <a16:creationId xmlns:a16="http://schemas.microsoft.com/office/drawing/2014/main" id="{8A5E60DA-2587-8EDA-1FD4-8F9797408B2D}"/>
              </a:ext>
            </a:extLst>
          </p:cNvPr>
          <p:cNvSpPr>
            <a:spLocks noGrp="1"/>
          </p:cNvSpPr>
          <p:nvPr>
            <p:ph idx="1"/>
          </p:nvPr>
        </p:nvSpPr>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49BD4E3A-5925-BD01-AE38-C947D8B4CB37}"/>
              </a:ext>
            </a:extLst>
          </p:cNvPr>
          <p:cNvSpPr>
            <a:spLocks noGrp="1"/>
          </p:cNvSpPr>
          <p:nvPr>
            <p:ph type="dt" idx="10"/>
          </p:nvPr>
        </p:nvSpPr>
        <p:spPr/>
        <p:txBody>
          <a:bodyPr/>
          <a:lstStyle/>
          <a:p>
            <a:fld id="{00A7BD5E-A500-AB4A-8B18-872B484E6183}" type="datetimeFigureOut">
              <a:t>2026/8/3</a:t>
            </a:fld>
            <a:endParaRPr/>
          </a:p>
        </p:txBody>
      </p:sp>
      <p:sp>
        <p:nvSpPr>
          <p:cNvPr id="5" name="页脚占位符 4">
            <a:extLst>
              <a:ext uri="{FF2B5EF4-FFF2-40B4-BE49-F238E27FC236}">
                <a16:creationId xmlns:a16="http://schemas.microsoft.com/office/drawing/2014/main" id="{C68423F6-01CD-CD5A-F55A-B3D2A612892D}"/>
              </a:ext>
            </a:extLst>
          </p:cNvPr>
          <p:cNvSpPr>
            <a:spLocks noGrp="1"/>
          </p:cNvSpPr>
          <p:nvPr>
            <p:ph type="ftr" idx="11"/>
          </p:nvPr>
        </p:nvSpPr>
        <p:spPr/>
        <p:txBody>
          <a:bodyPr/>
          <a:lstStyle/>
          <a:p>
            <a:endParaRPr/>
          </a:p>
        </p:txBody>
      </p:sp>
      <p:sp>
        <p:nvSpPr>
          <p:cNvPr id="6" name="灯片编号占位符 5">
            <a:extLst>
              <a:ext uri="{FF2B5EF4-FFF2-40B4-BE49-F238E27FC236}">
                <a16:creationId xmlns:a16="http://schemas.microsoft.com/office/drawing/2014/main" id="{67CB26A3-40D5-1763-E180-BDD4244A49DF}"/>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F99CF8-E587-10C4-E534-2267D3C836C3}"/>
              </a:ext>
            </a:extLst>
          </p:cNvPr>
          <p:cNvSpPr>
            <a:spLocks noGrp="1"/>
          </p:cNvSpPr>
          <p:nvPr>
            <p:ph type="title"/>
          </p:nvPr>
        </p:nvSpPr>
        <p:spPr>
          <a:xfrm>
            <a:off x="831850" y="1709738"/>
            <a:ext cx="10515600" cy="2852737"/>
          </a:xfrm>
        </p:spPr>
        <p:txBody>
          <a:bodyPr anchor="b"/>
          <a:lstStyle>
            <a:lvl1pPr>
              <a:buNone/>
              <a:defRPr sz="6000"/>
            </a:lvl1pPr>
          </a:lstStyle>
          <a:p>
            <a:r>
              <a:t>单击此处编辑母版标题样式</a:t>
            </a:r>
          </a:p>
        </p:txBody>
      </p:sp>
      <p:sp>
        <p:nvSpPr>
          <p:cNvPr id="3" name="文本占位符 2">
            <a:extLst>
              <a:ext uri="{FF2B5EF4-FFF2-40B4-BE49-F238E27FC236}">
                <a16:creationId xmlns:a16="http://schemas.microsoft.com/office/drawing/2014/main" id="{703CC331-1C14-1F79-DCFA-124D8080C2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buNone/>
            </a:pPr>
            <a:r>
              <a:t>单击此处编辑母版文本样式</a:t>
            </a:r>
          </a:p>
        </p:txBody>
      </p:sp>
      <p:sp>
        <p:nvSpPr>
          <p:cNvPr id="4" name="日期占位符 3">
            <a:extLst>
              <a:ext uri="{FF2B5EF4-FFF2-40B4-BE49-F238E27FC236}">
                <a16:creationId xmlns:a16="http://schemas.microsoft.com/office/drawing/2014/main" id="{1DB69CB7-3650-7381-9BBD-C1382EB0091F}"/>
              </a:ext>
            </a:extLst>
          </p:cNvPr>
          <p:cNvSpPr>
            <a:spLocks noGrp="1"/>
          </p:cNvSpPr>
          <p:nvPr>
            <p:ph type="dt" idx="10"/>
          </p:nvPr>
        </p:nvSpPr>
        <p:spPr/>
        <p:txBody>
          <a:bodyPr/>
          <a:lstStyle/>
          <a:p>
            <a:fld id="{00A7BD5E-A500-AB4A-8B18-872B484E6183}" type="datetimeFigureOut">
              <a:t>2026/8/4</a:t>
            </a:fld>
            <a:endParaRPr/>
          </a:p>
        </p:txBody>
      </p:sp>
      <p:sp>
        <p:nvSpPr>
          <p:cNvPr id="5" name="页脚占位符 4">
            <a:extLst>
              <a:ext uri="{FF2B5EF4-FFF2-40B4-BE49-F238E27FC236}">
                <a16:creationId xmlns:a16="http://schemas.microsoft.com/office/drawing/2014/main" id="{922B7AC8-A237-4F4A-9DAF-78A73EECDEB9}"/>
              </a:ext>
            </a:extLst>
          </p:cNvPr>
          <p:cNvSpPr>
            <a:spLocks noGrp="1"/>
          </p:cNvSpPr>
          <p:nvPr>
            <p:ph type="ftr" idx="11"/>
          </p:nvPr>
        </p:nvSpPr>
        <p:spPr/>
        <p:txBody>
          <a:bodyPr/>
          <a:lstStyle/>
          <a:p>
            <a:endParaRPr/>
          </a:p>
        </p:txBody>
      </p:sp>
      <p:sp>
        <p:nvSpPr>
          <p:cNvPr id="6" name="灯片编号占位符 5">
            <a:extLst>
              <a:ext uri="{FF2B5EF4-FFF2-40B4-BE49-F238E27FC236}">
                <a16:creationId xmlns:a16="http://schemas.microsoft.com/office/drawing/2014/main" id="{0B9C46A2-0B4F-DC8F-AF19-EE1D54A080A2}"/>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112F51-16FB-8227-146C-C1ACDB276965}"/>
              </a:ext>
            </a:extLst>
          </p:cNvPr>
          <p:cNvSpPr>
            <a:spLocks noGrp="1"/>
          </p:cNvSpPr>
          <p:nvPr>
            <p:ph type="title"/>
          </p:nvPr>
        </p:nvSpPr>
        <p:spPr/>
        <p:txBody>
          <a:bodyPr/>
          <a:lstStyle/>
          <a:p>
            <a:r>
              <a:t>单击此处编辑母版标题样式</a:t>
            </a:r>
          </a:p>
        </p:txBody>
      </p:sp>
      <p:sp>
        <p:nvSpPr>
          <p:cNvPr id="3" name="内容占位符 2">
            <a:extLst>
              <a:ext uri="{FF2B5EF4-FFF2-40B4-BE49-F238E27FC236}">
                <a16:creationId xmlns:a16="http://schemas.microsoft.com/office/drawing/2014/main" id="{74491334-B57C-91FC-93E5-8F824448598B}"/>
              </a:ext>
            </a:extLst>
          </p:cNvPr>
          <p:cNvSpPr>
            <a:spLocks noGrp="1"/>
          </p:cNvSpPr>
          <p:nvPr>
            <p:ph idx="1"/>
          </p:nvPr>
        </p:nvSpPr>
        <p:spPr>
          <a:xfrm>
            <a:off x="838200" y="1825625"/>
            <a:ext cx="5181600" cy="435133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内容占位符 3">
            <a:extLst>
              <a:ext uri="{FF2B5EF4-FFF2-40B4-BE49-F238E27FC236}">
                <a16:creationId xmlns:a16="http://schemas.microsoft.com/office/drawing/2014/main" id="{3E319B4A-15DA-D646-4A84-BD66517E4B9E}"/>
              </a:ext>
            </a:extLst>
          </p:cNvPr>
          <p:cNvSpPr>
            <a:spLocks noGrp="1"/>
          </p:cNvSpPr>
          <p:nvPr>
            <p:ph idx="2"/>
          </p:nvPr>
        </p:nvSpPr>
        <p:spPr>
          <a:xfrm>
            <a:off x="6172200" y="1825625"/>
            <a:ext cx="5181600" cy="435133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5" name="日期占位符 4">
            <a:extLst>
              <a:ext uri="{FF2B5EF4-FFF2-40B4-BE49-F238E27FC236}">
                <a16:creationId xmlns:a16="http://schemas.microsoft.com/office/drawing/2014/main" id="{62648010-A15C-1C8F-3F54-4202E4EC7B90}"/>
              </a:ext>
            </a:extLst>
          </p:cNvPr>
          <p:cNvSpPr>
            <a:spLocks noGrp="1"/>
          </p:cNvSpPr>
          <p:nvPr>
            <p:ph type="dt" idx="10"/>
          </p:nvPr>
        </p:nvSpPr>
        <p:spPr/>
        <p:txBody>
          <a:bodyPr/>
          <a:lstStyle/>
          <a:p>
            <a:fld id="{00A7BD5E-A500-AB4A-8B18-872B484E6183}" type="datetimeFigureOut">
              <a:t>2026/8/4</a:t>
            </a:fld>
            <a:endParaRPr/>
          </a:p>
        </p:txBody>
      </p:sp>
      <p:sp>
        <p:nvSpPr>
          <p:cNvPr id="6" name="页脚占位符 5">
            <a:extLst>
              <a:ext uri="{FF2B5EF4-FFF2-40B4-BE49-F238E27FC236}">
                <a16:creationId xmlns:a16="http://schemas.microsoft.com/office/drawing/2014/main" id="{4835524A-4DB8-F53C-291B-490292B79D6F}"/>
              </a:ext>
            </a:extLst>
          </p:cNvPr>
          <p:cNvSpPr>
            <a:spLocks noGrp="1"/>
          </p:cNvSpPr>
          <p:nvPr>
            <p:ph type="ftr" idx="11"/>
          </p:nvPr>
        </p:nvSpPr>
        <p:spPr/>
        <p:txBody>
          <a:bodyPr/>
          <a:lstStyle/>
          <a:p>
            <a:endParaRPr/>
          </a:p>
        </p:txBody>
      </p:sp>
      <p:sp>
        <p:nvSpPr>
          <p:cNvPr id="7" name="灯片编号占位符 6">
            <a:extLst>
              <a:ext uri="{FF2B5EF4-FFF2-40B4-BE49-F238E27FC236}">
                <a16:creationId xmlns:a16="http://schemas.microsoft.com/office/drawing/2014/main" id="{37CEC03F-D477-CDA8-AFD1-FF79E2C94116}"/>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204B39-4623-3B8A-BFC8-3773C38508C0}"/>
              </a:ext>
            </a:extLst>
          </p:cNvPr>
          <p:cNvSpPr>
            <a:spLocks noGrp="1"/>
          </p:cNvSpPr>
          <p:nvPr>
            <p:ph type="title"/>
          </p:nvPr>
        </p:nvSpPr>
        <p:spPr>
          <a:xfrm>
            <a:off x="839788" y="365125"/>
            <a:ext cx="10515600" cy="1325563"/>
          </a:xfrm>
        </p:spPr>
        <p:txBody>
          <a:bodyPr/>
          <a:lstStyle/>
          <a:p>
            <a:r>
              <a:t>单击此处编辑母版标题样式</a:t>
            </a:r>
          </a:p>
        </p:txBody>
      </p:sp>
      <p:sp>
        <p:nvSpPr>
          <p:cNvPr id="3" name="文本占位符 2">
            <a:extLst>
              <a:ext uri="{FF2B5EF4-FFF2-40B4-BE49-F238E27FC236}">
                <a16:creationId xmlns:a16="http://schemas.microsoft.com/office/drawing/2014/main" id="{75ED6D92-FA03-7985-4283-DC4F9CD92C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单击此处编辑母版文本样式</a:t>
            </a:r>
          </a:p>
        </p:txBody>
      </p:sp>
      <p:sp>
        <p:nvSpPr>
          <p:cNvPr id="4" name="内容占位符 3">
            <a:extLst>
              <a:ext uri="{FF2B5EF4-FFF2-40B4-BE49-F238E27FC236}">
                <a16:creationId xmlns:a16="http://schemas.microsoft.com/office/drawing/2014/main" id="{E16A19EA-DF1C-FF98-7A56-0CC99B7F2ABD}"/>
              </a:ext>
            </a:extLst>
          </p:cNvPr>
          <p:cNvSpPr>
            <a:spLocks noGrp="1"/>
          </p:cNvSpPr>
          <p:nvPr>
            <p:ph idx="2"/>
          </p:nvPr>
        </p:nvSpPr>
        <p:spPr>
          <a:xfrm>
            <a:off x="839788" y="2505075"/>
            <a:ext cx="5157787" cy="368458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5" name="文本占位符 4">
            <a:extLst>
              <a:ext uri="{FF2B5EF4-FFF2-40B4-BE49-F238E27FC236}">
                <a16:creationId xmlns:a16="http://schemas.microsoft.com/office/drawing/2014/main" id="{B96D5464-E7EE-C116-F0D8-576D9AA3C75B}"/>
              </a:ext>
            </a:extLst>
          </p:cNvPr>
          <p:cNvSpPr>
            <a:spLocks noGrp="1"/>
          </p:cNvSpPr>
          <p:nvPr>
            <p:ph type="body"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单击此处编辑母版文本样式</a:t>
            </a:r>
          </a:p>
        </p:txBody>
      </p:sp>
      <p:sp>
        <p:nvSpPr>
          <p:cNvPr id="6" name="内容占位符 5">
            <a:extLst>
              <a:ext uri="{FF2B5EF4-FFF2-40B4-BE49-F238E27FC236}">
                <a16:creationId xmlns:a16="http://schemas.microsoft.com/office/drawing/2014/main" id="{8A8222E4-0FE9-E4AA-3495-4F063BF74C72}"/>
              </a:ext>
            </a:extLst>
          </p:cNvPr>
          <p:cNvSpPr>
            <a:spLocks noGrp="1"/>
          </p:cNvSpPr>
          <p:nvPr>
            <p:ph idx="4"/>
          </p:nvPr>
        </p:nvSpPr>
        <p:spPr>
          <a:xfrm>
            <a:off x="6172200" y="2505075"/>
            <a:ext cx="5183188" cy="3684588"/>
          </a:xfrm>
        </p:spPr>
        <p:txBody>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7" name="日期占位符 6">
            <a:extLst>
              <a:ext uri="{FF2B5EF4-FFF2-40B4-BE49-F238E27FC236}">
                <a16:creationId xmlns:a16="http://schemas.microsoft.com/office/drawing/2014/main" id="{EE49849C-0B04-3FE9-94B3-ACB6E74DEAB2}"/>
              </a:ext>
            </a:extLst>
          </p:cNvPr>
          <p:cNvSpPr>
            <a:spLocks noGrp="1"/>
          </p:cNvSpPr>
          <p:nvPr>
            <p:ph type="dt" idx="10"/>
          </p:nvPr>
        </p:nvSpPr>
        <p:spPr/>
        <p:txBody>
          <a:bodyPr/>
          <a:lstStyle/>
          <a:p>
            <a:fld id="{00A7BD5E-A500-AB4A-8B18-872B484E6183}" type="datetimeFigureOut">
              <a:t>2026/8/4</a:t>
            </a:fld>
            <a:endParaRPr/>
          </a:p>
        </p:txBody>
      </p:sp>
      <p:sp>
        <p:nvSpPr>
          <p:cNvPr id="8" name="页脚占位符 7">
            <a:extLst>
              <a:ext uri="{FF2B5EF4-FFF2-40B4-BE49-F238E27FC236}">
                <a16:creationId xmlns:a16="http://schemas.microsoft.com/office/drawing/2014/main" id="{242F1254-83AD-2501-C235-960968B996C3}"/>
              </a:ext>
            </a:extLst>
          </p:cNvPr>
          <p:cNvSpPr>
            <a:spLocks noGrp="1"/>
          </p:cNvSpPr>
          <p:nvPr>
            <p:ph type="ftr" idx="11"/>
          </p:nvPr>
        </p:nvSpPr>
        <p:spPr/>
        <p:txBody>
          <a:bodyPr/>
          <a:lstStyle/>
          <a:p>
            <a:endParaRPr/>
          </a:p>
        </p:txBody>
      </p:sp>
      <p:sp>
        <p:nvSpPr>
          <p:cNvPr id="9" name="灯片编号占位符 8">
            <a:extLst>
              <a:ext uri="{FF2B5EF4-FFF2-40B4-BE49-F238E27FC236}">
                <a16:creationId xmlns:a16="http://schemas.microsoft.com/office/drawing/2014/main" id="{C60EC827-07D4-821A-A51B-8F545DD621F1}"/>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9A7D2D-7BBB-C6B1-F113-4F52284C41BB}"/>
              </a:ext>
            </a:extLst>
          </p:cNvPr>
          <p:cNvSpPr>
            <a:spLocks noGrp="1"/>
          </p:cNvSpPr>
          <p:nvPr>
            <p:ph type="title"/>
          </p:nvPr>
        </p:nvSpPr>
        <p:spPr/>
        <p:txBody>
          <a:bodyPr/>
          <a:lstStyle/>
          <a:p>
            <a:r>
              <a:t>单击此处编辑母版标题样式</a:t>
            </a:r>
          </a:p>
        </p:txBody>
      </p:sp>
      <p:sp>
        <p:nvSpPr>
          <p:cNvPr id="3" name="日期占位符 2">
            <a:extLst>
              <a:ext uri="{FF2B5EF4-FFF2-40B4-BE49-F238E27FC236}">
                <a16:creationId xmlns:a16="http://schemas.microsoft.com/office/drawing/2014/main" id="{04286790-2AAD-B4B8-FF76-81D73E3F0268}"/>
              </a:ext>
            </a:extLst>
          </p:cNvPr>
          <p:cNvSpPr>
            <a:spLocks noGrp="1"/>
          </p:cNvSpPr>
          <p:nvPr>
            <p:ph type="dt" idx="10"/>
          </p:nvPr>
        </p:nvSpPr>
        <p:spPr/>
        <p:txBody>
          <a:bodyPr/>
          <a:lstStyle/>
          <a:p>
            <a:fld id="{00A7BD5E-A500-AB4A-8B18-872B484E6183}" type="datetimeFigureOut">
              <a:t>2026/8/4</a:t>
            </a:fld>
            <a:endParaRPr/>
          </a:p>
        </p:txBody>
      </p:sp>
      <p:sp>
        <p:nvSpPr>
          <p:cNvPr id="4" name="页脚占位符 3">
            <a:extLst>
              <a:ext uri="{FF2B5EF4-FFF2-40B4-BE49-F238E27FC236}">
                <a16:creationId xmlns:a16="http://schemas.microsoft.com/office/drawing/2014/main" id="{F5A49A27-7889-1C6E-A8D6-BCCF9B4543F5}"/>
              </a:ext>
            </a:extLst>
          </p:cNvPr>
          <p:cNvSpPr>
            <a:spLocks noGrp="1"/>
          </p:cNvSpPr>
          <p:nvPr>
            <p:ph type="ftr" idx="11"/>
          </p:nvPr>
        </p:nvSpPr>
        <p:spPr/>
        <p:txBody>
          <a:bodyPr/>
          <a:lstStyle/>
          <a:p>
            <a:endParaRPr/>
          </a:p>
        </p:txBody>
      </p:sp>
      <p:sp>
        <p:nvSpPr>
          <p:cNvPr id="5" name="灯片编号占位符 4">
            <a:extLst>
              <a:ext uri="{FF2B5EF4-FFF2-40B4-BE49-F238E27FC236}">
                <a16:creationId xmlns:a16="http://schemas.microsoft.com/office/drawing/2014/main" id="{CE3AABE9-48DE-D59E-07C4-D87044C19BA0}"/>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7DA5B9D-411F-9BDA-7F19-B7D0AC145E75}"/>
              </a:ext>
            </a:extLst>
          </p:cNvPr>
          <p:cNvSpPr>
            <a:spLocks noGrp="1"/>
          </p:cNvSpPr>
          <p:nvPr>
            <p:ph type="dt" idx="10"/>
          </p:nvPr>
        </p:nvSpPr>
        <p:spPr/>
        <p:txBody>
          <a:bodyPr/>
          <a:lstStyle/>
          <a:p>
            <a:fld id="{00A7BD5E-A500-AB4A-8B18-872B484E6183}" type="datetimeFigureOut">
              <a:t>2026/8/4</a:t>
            </a:fld>
            <a:endParaRPr/>
          </a:p>
        </p:txBody>
      </p:sp>
      <p:sp>
        <p:nvSpPr>
          <p:cNvPr id="3" name="页脚占位符 2">
            <a:extLst>
              <a:ext uri="{FF2B5EF4-FFF2-40B4-BE49-F238E27FC236}">
                <a16:creationId xmlns:a16="http://schemas.microsoft.com/office/drawing/2014/main" id="{19D1007A-B90E-67C1-6BB1-F08CA9E86067}"/>
              </a:ext>
            </a:extLst>
          </p:cNvPr>
          <p:cNvSpPr>
            <a:spLocks noGrp="1"/>
          </p:cNvSpPr>
          <p:nvPr>
            <p:ph type="ftr" idx="11"/>
          </p:nvPr>
        </p:nvSpPr>
        <p:spPr/>
        <p:txBody>
          <a:bodyPr/>
          <a:lstStyle/>
          <a:p>
            <a:endParaRPr/>
          </a:p>
        </p:txBody>
      </p:sp>
      <p:sp>
        <p:nvSpPr>
          <p:cNvPr id="4" name="灯片编号占位符 3">
            <a:extLst>
              <a:ext uri="{FF2B5EF4-FFF2-40B4-BE49-F238E27FC236}">
                <a16:creationId xmlns:a16="http://schemas.microsoft.com/office/drawing/2014/main" id="{5420FE5B-7F03-0058-39FB-A80B15CC2605}"/>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54DCA8-AB47-B1C9-90C4-AA01100A76C6}"/>
              </a:ext>
            </a:extLst>
          </p:cNvPr>
          <p:cNvSpPr>
            <a:spLocks noGrp="1"/>
          </p:cNvSpPr>
          <p:nvPr>
            <p:ph type="title"/>
          </p:nvPr>
        </p:nvSpPr>
        <p:spPr>
          <a:xfrm>
            <a:off x="839788" y="457200"/>
            <a:ext cx="3932237" cy="1600200"/>
          </a:xfrm>
        </p:spPr>
        <p:txBody>
          <a:bodyPr anchor="b"/>
          <a:lstStyle>
            <a:lvl1pPr>
              <a:buNone/>
              <a:defRPr sz="3200"/>
            </a:lvl1pPr>
          </a:lstStyle>
          <a:p>
            <a:r>
              <a:t>单击此处编辑母版标题样式</a:t>
            </a:r>
          </a:p>
        </p:txBody>
      </p:sp>
      <p:sp>
        <p:nvSpPr>
          <p:cNvPr id="3" name="内容占位符 2">
            <a:extLst>
              <a:ext uri="{FF2B5EF4-FFF2-40B4-BE49-F238E27FC236}">
                <a16:creationId xmlns:a16="http://schemas.microsoft.com/office/drawing/2014/main" id="{95907636-4CD4-E315-5407-25C8918BDA6F}"/>
              </a:ext>
            </a:extLst>
          </p:cNvPr>
          <p:cNvSpPr>
            <a:spLocks noGrp="1"/>
          </p:cNvSpPr>
          <p:nvPr>
            <p:ph idx="1"/>
          </p:nvPr>
        </p:nvSpPr>
        <p:spPr>
          <a:xfrm>
            <a:off x="5183188" y="987425"/>
            <a:ext cx="6172200" cy="4873625"/>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文本占位符 3">
            <a:extLst>
              <a:ext uri="{FF2B5EF4-FFF2-40B4-BE49-F238E27FC236}">
                <a16:creationId xmlns:a16="http://schemas.microsoft.com/office/drawing/2014/main" id="{2304B847-EB2C-6380-7988-E373FCBA9147}"/>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单击此处编辑母版文本样式</a:t>
            </a:r>
          </a:p>
        </p:txBody>
      </p:sp>
      <p:sp>
        <p:nvSpPr>
          <p:cNvPr id="5" name="日期占位符 4">
            <a:extLst>
              <a:ext uri="{FF2B5EF4-FFF2-40B4-BE49-F238E27FC236}">
                <a16:creationId xmlns:a16="http://schemas.microsoft.com/office/drawing/2014/main" id="{17478C66-5011-9706-0A70-4A6CBBB82022}"/>
              </a:ext>
            </a:extLst>
          </p:cNvPr>
          <p:cNvSpPr>
            <a:spLocks noGrp="1"/>
          </p:cNvSpPr>
          <p:nvPr>
            <p:ph type="dt" idx="10"/>
          </p:nvPr>
        </p:nvSpPr>
        <p:spPr/>
        <p:txBody>
          <a:bodyPr/>
          <a:lstStyle/>
          <a:p>
            <a:fld id="{00A7BD5E-A500-AB4A-8B18-872B484E6183}" type="datetimeFigureOut">
              <a:t>2026/8/4</a:t>
            </a:fld>
            <a:endParaRPr/>
          </a:p>
        </p:txBody>
      </p:sp>
      <p:sp>
        <p:nvSpPr>
          <p:cNvPr id="6" name="页脚占位符 5">
            <a:extLst>
              <a:ext uri="{FF2B5EF4-FFF2-40B4-BE49-F238E27FC236}">
                <a16:creationId xmlns:a16="http://schemas.microsoft.com/office/drawing/2014/main" id="{B38802C9-DF4E-0EC4-FB5D-A1BF79045077}"/>
              </a:ext>
            </a:extLst>
          </p:cNvPr>
          <p:cNvSpPr>
            <a:spLocks noGrp="1"/>
          </p:cNvSpPr>
          <p:nvPr>
            <p:ph type="ftr" idx="11"/>
          </p:nvPr>
        </p:nvSpPr>
        <p:spPr/>
        <p:txBody>
          <a:bodyPr/>
          <a:lstStyle/>
          <a:p>
            <a:endParaRPr/>
          </a:p>
        </p:txBody>
      </p:sp>
      <p:sp>
        <p:nvSpPr>
          <p:cNvPr id="7" name="灯片编号占位符 6">
            <a:extLst>
              <a:ext uri="{FF2B5EF4-FFF2-40B4-BE49-F238E27FC236}">
                <a16:creationId xmlns:a16="http://schemas.microsoft.com/office/drawing/2014/main" id="{9E600B31-C794-C72A-670B-A52ACA1659C0}"/>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563561-0412-D058-CE5E-6C77845CF248}"/>
              </a:ext>
            </a:extLst>
          </p:cNvPr>
          <p:cNvSpPr>
            <a:spLocks noGrp="1"/>
          </p:cNvSpPr>
          <p:nvPr>
            <p:ph type="title"/>
          </p:nvPr>
        </p:nvSpPr>
        <p:spPr>
          <a:xfrm>
            <a:off x="839788" y="457200"/>
            <a:ext cx="3932237" cy="1600200"/>
          </a:xfrm>
        </p:spPr>
        <p:txBody>
          <a:bodyPr anchor="b"/>
          <a:lstStyle>
            <a:lvl1pPr>
              <a:buNone/>
              <a:defRPr sz="3200"/>
            </a:lvl1pPr>
          </a:lstStyle>
          <a:p>
            <a:r>
              <a:t>单击此处编辑母版标题样式</a:t>
            </a:r>
          </a:p>
        </p:txBody>
      </p:sp>
      <p:sp>
        <p:nvSpPr>
          <p:cNvPr id="3" name="图片占位符 2">
            <a:extLst>
              <a:ext uri="{FF2B5EF4-FFF2-40B4-BE49-F238E27FC236}">
                <a16:creationId xmlns:a16="http://schemas.microsoft.com/office/drawing/2014/main" id="{A3D22471-EE89-267E-7883-0050E7378B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文本占位符 3">
            <a:extLst>
              <a:ext uri="{FF2B5EF4-FFF2-40B4-BE49-F238E27FC236}">
                <a16:creationId xmlns:a16="http://schemas.microsoft.com/office/drawing/2014/main" id="{06EDB807-5B60-1A50-D25E-A9214CAA6ECB}"/>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单击此处编辑母版文本样式</a:t>
            </a:r>
          </a:p>
        </p:txBody>
      </p:sp>
      <p:sp>
        <p:nvSpPr>
          <p:cNvPr id="5" name="日期占位符 4">
            <a:extLst>
              <a:ext uri="{FF2B5EF4-FFF2-40B4-BE49-F238E27FC236}">
                <a16:creationId xmlns:a16="http://schemas.microsoft.com/office/drawing/2014/main" id="{163650B7-0699-D341-08F1-1E2BA4C9BCDF}"/>
              </a:ext>
            </a:extLst>
          </p:cNvPr>
          <p:cNvSpPr>
            <a:spLocks noGrp="1"/>
          </p:cNvSpPr>
          <p:nvPr>
            <p:ph type="dt" idx="10"/>
          </p:nvPr>
        </p:nvSpPr>
        <p:spPr/>
        <p:txBody>
          <a:bodyPr/>
          <a:lstStyle/>
          <a:p>
            <a:fld id="{00A7BD5E-A500-AB4A-8B18-872B484E6183}" type="datetimeFigureOut">
              <a:t>2026/8/4</a:t>
            </a:fld>
            <a:endParaRPr/>
          </a:p>
        </p:txBody>
      </p:sp>
      <p:sp>
        <p:nvSpPr>
          <p:cNvPr id="6" name="页脚占位符 5">
            <a:extLst>
              <a:ext uri="{FF2B5EF4-FFF2-40B4-BE49-F238E27FC236}">
                <a16:creationId xmlns:a16="http://schemas.microsoft.com/office/drawing/2014/main" id="{DFD4BFE8-07C2-02E9-BCB7-FAC96FD04462}"/>
              </a:ext>
            </a:extLst>
          </p:cNvPr>
          <p:cNvSpPr>
            <a:spLocks noGrp="1"/>
          </p:cNvSpPr>
          <p:nvPr>
            <p:ph type="ftr" idx="11"/>
          </p:nvPr>
        </p:nvSpPr>
        <p:spPr/>
        <p:txBody>
          <a:bodyPr/>
          <a:lstStyle/>
          <a:p>
            <a:endParaRPr/>
          </a:p>
        </p:txBody>
      </p:sp>
      <p:sp>
        <p:nvSpPr>
          <p:cNvPr id="7" name="灯片编号占位符 6">
            <a:extLst>
              <a:ext uri="{FF2B5EF4-FFF2-40B4-BE49-F238E27FC236}">
                <a16:creationId xmlns:a16="http://schemas.microsoft.com/office/drawing/2014/main" id="{CF65935D-61EC-F6AA-D4CF-0F73CB7EDAED}"/>
              </a:ext>
            </a:extLst>
          </p:cNvPr>
          <p:cNvSpPr>
            <a:spLocks noGrp="1"/>
          </p:cNvSpPr>
          <p:nvPr>
            <p:ph type="sldNum" idx="12"/>
          </p:nvPr>
        </p:nvSpPr>
        <p:spPr/>
        <p:txBody>
          <a:bodyPr/>
          <a:lstStyle/>
          <a:p>
            <a:fld id="{20A3E0A1-464E-4941-AFC5-29659B5D35F0}"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4192108-7A84-E931-0ACC-C87402CFEA4E}"/>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单击此处编辑母版标题样式</a:t>
            </a:r>
          </a:p>
        </p:txBody>
      </p:sp>
      <p:sp>
        <p:nvSpPr>
          <p:cNvPr id="3" name="文本占位符 2">
            <a:extLst>
              <a:ext uri="{FF2B5EF4-FFF2-40B4-BE49-F238E27FC236}">
                <a16:creationId xmlns:a16="http://schemas.microsoft.com/office/drawing/2014/main" id="{6F2F67F8-29FC-8742-DF5D-199EBFB2C180}"/>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buNone/>
            </a:pPr>
            <a:r>
              <a:t>单击此处编辑母版文本样式</a:t>
            </a:r>
          </a:p>
          <a:p>
            <a:pPr lvl="1">
              <a:buNone/>
            </a:pPr>
            <a:r>
              <a:t>二级</a:t>
            </a:r>
          </a:p>
          <a:p>
            <a:pPr lvl="2">
              <a:buNone/>
            </a:pPr>
            <a:r>
              <a:t>三级</a:t>
            </a:r>
          </a:p>
          <a:p>
            <a:pPr lvl="3">
              <a:buNone/>
            </a:pPr>
            <a:r>
              <a:t>四级</a:t>
            </a:r>
          </a:p>
          <a:p>
            <a:pPr lvl="4">
              <a:buNone/>
            </a:pPr>
            <a:r>
              <a:t>五级</a:t>
            </a:r>
          </a:p>
        </p:txBody>
      </p:sp>
      <p:sp>
        <p:nvSpPr>
          <p:cNvPr id="4" name="日期占位符 3">
            <a:extLst>
              <a:ext uri="{FF2B5EF4-FFF2-40B4-BE49-F238E27FC236}">
                <a16:creationId xmlns:a16="http://schemas.microsoft.com/office/drawing/2014/main" id="{6B2A8F39-D76B-56B2-0CE3-151EAA27FE21}"/>
              </a:ext>
            </a:extLst>
          </p:cNvPr>
          <p:cNvSpPr>
            <a:spLocks noGrp="1"/>
          </p:cNvSpPr>
          <p:nvPr>
            <p:ph type="dt" idx="2"/>
          </p:nvPr>
        </p:nvSpPr>
        <p:spPr>
          <a:xfrm>
            <a:off x="838200" y="6356350"/>
            <a:ext cx="2743200" cy="365125"/>
          </a:xfrm>
          <a:prstGeom prst="rect">
            <a:avLst/>
          </a:prstGeom>
        </p:spPr>
        <p:txBody>
          <a:bodyPr vert="horz" lIns="91440" tIns="45720" rIns="91440" bIns="45720" anchor="ctr"/>
          <a:lstStyle>
            <a:lvl1pPr algn="l">
              <a:buNone/>
              <a:defRPr sz="1200">
                <a:solidFill>
                  <a:schemeClr val="tx1">
                    <a:tint val="75000"/>
                  </a:schemeClr>
                </a:solidFill>
              </a:defRPr>
            </a:lvl1pPr>
          </a:lstStyle>
          <a:p>
            <a:fld id="{00A7BD5E-A500-AB4A-8B18-872B484E6183}" type="datetimeFigureOut">
              <a:t>2026/8/3</a:t>
            </a:fld>
            <a:endParaRPr/>
          </a:p>
        </p:txBody>
      </p:sp>
      <p:sp>
        <p:nvSpPr>
          <p:cNvPr id="5" name="页脚占位符 4">
            <a:extLst>
              <a:ext uri="{FF2B5EF4-FFF2-40B4-BE49-F238E27FC236}">
                <a16:creationId xmlns:a16="http://schemas.microsoft.com/office/drawing/2014/main" id="{FCC23200-72EA-1729-E248-0A78CD480939}"/>
              </a:ext>
            </a:extLst>
          </p:cNvPr>
          <p:cNvSpPr>
            <a:spLocks noGrp="1"/>
          </p:cNvSpPr>
          <p:nvPr>
            <p:ph type="ftr" idx="3"/>
          </p:nvPr>
        </p:nvSpPr>
        <p:spPr>
          <a:xfrm>
            <a:off x="4038600" y="6356350"/>
            <a:ext cx="4114800" cy="365125"/>
          </a:xfrm>
          <a:prstGeom prst="rect">
            <a:avLst/>
          </a:prstGeom>
        </p:spPr>
        <p:txBody>
          <a:bodyPr vert="horz" lIns="91440" tIns="45720" rIns="91440" bIns="45720" anchor="ctr"/>
          <a:lstStyle>
            <a:lvl1pPr algn="ctr">
              <a:buNone/>
              <a:defRPr sz="1200">
                <a:solidFill>
                  <a:schemeClr val="tx1">
                    <a:tint val="75000"/>
                  </a:schemeClr>
                </a:solidFill>
              </a:defRPr>
            </a:lvl1pPr>
          </a:lstStyle>
          <a:p>
            <a:endParaRPr/>
          </a:p>
        </p:txBody>
      </p:sp>
      <p:sp>
        <p:nvSpPr>
          <p:cNvPr id="6" name="灯片编号占位符 5">
            <a:extLst>
              <a:ext uri="{FF2B5EF4-FFF2-40B4-BE49-F238E27FC236}">
                <a16:creationId xmlns:a16="http://schemas.microsoft.com/office/drawing/2014/main" id="{EA879E2E-6993-6345-7218-1243A430CF4B}"/>
              </a:ext>
            </a:extLst>
          </p:cNvPr>
          <p:cNvSpPr>
            <a:spLocks noGrp="1"/>
          </p:cNvSpPr>
          <p:nvPr>
            <p:ph type="sldNum" idx="4"/>
          </p:nvPr>
        </p:nvSpPr>
        <p:spPr>
          <a:xfrm>
            <a:off x="8610600" y="6356350"/>
            <a:ext cx="2743200" cy="365125"/>
          </a:xfrm>
          <a:prstGeom prst="rect">
            <a:avLst/>
          </a:prstGeom>
        </p:spPr>
        <p:txBody>
          <a:bodyPr vert="horz" lIns="91440" tIns="45720" rIns="91440" bIns="45720" anchor="ctr"/>
          <a:lstStyle>
            <a:lvl1pPr algn="r">
              <a:buNone/>
              <a:defRPr sz="1200">
                <a:solidFill>
                  <a:schemeClr val="tx1">
                    <a:tint val="75000"/>
                  </a:schemeClr>
                </a:solidFill>
              </a:defRPr>
            </a:lvl1pPr>
          </a:lstStyle>
          <a:p>
            <a:fld id="{20A3E0A1-464E-4941-AFC5-29659B5D35F0}"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5FB3F9-9383-9AC5-EB05-1F78B0386EA7}"/>
              </a:ext>
            </a:extLst>
          </p:cNvPr>
          <p:cNvSpPr>
            <a:spLocks noGrp="1"/>
          </p:cNvSpPr>
          <p:nvPr>
            <p:ph type="ctrTitle"/>
          </p:nvPr>
        </p:nvSpPr>
        <p:spPr>
          <a:xfrm>
            <a:off x="1524000" y="2422543"/>
            <a:ext cx="9144000" cy="756252"/>
          </a:xfrm>
        </p:spPr>
        <p:txBody>
          <a:bodyPr>
            <a:normAutofit fontScale="90000"/>
          </a:bodyPr>
          <a:lstStyle/>
          <a:p>
            <a:r>
              <a:rPr sz="4000" b="1"/>
              <a:t>Towards Learned Switch Behavior Modeling</a:t>
            </a:r>
          </a:p>
        </p:txBody>
      </p:sp>
      <p:sp>
        <p:nvSpPr>
          <p:cNvPr id="3" name="副标题 2">
            <a:extLst>
              <a:ext uri="{FF2B5EF4-FFF2-40B4-BE49-F238E27FC236}">
                <a16:creationId xmlns:a16="http://schemas.microsoft.com/office/drawing/2014/main" id="{E491F3BA-610C-6DE5-2E73-0038435647B2}"/>
              </a:ext>
            </a:extLst>
          </p:cNvPr>
          <p:cNvSpPr>
            <a:spLocks noGrp="1"/>
          </p:cNvSpPr>
          <p:nvPr>
            <p:ph type="subTitle" idx="1"/>
          </p:nvPr>
        </p:nvSpPr>
        <p:spPr>
          <a:xfrm>
            <a:off x="1524000" y="3876868"/>
            <a:ext cx="9144000" cy="1655762"/>
          </a:xfrm>
        </p:spPr>
        <p:txBody>
          <a:bodyPr>
            <a:normAutofit/>
          </a:bodyPr>
          <a:lstStyle/>
          <a:p>
            <a:r>
              <a:t>Daqian Ding, Ziqian Liu, Zhixiong Niu, Ziyu Mao, Jingyu Wang, Yongqiang Xiong, Yiming Qiu</a:t>
            </a:r>
          </a:p>
        </p:txBody>
      </p:sp>
      <p:pic>
        <p:nvPicPr>
          <p:cNvPr id="8" name="图片 4"/>
          <p:cNvPicPr>
            <a:picLocks noChangeAspect="1"/>
          </p:cNvPicPr>
          <p:nvPr/>
        </p:nvPicPr>
        <p:blipFill>
          <a:blip r:embed="rId3"/>
          <a:stretch>
            <a:fillRect/>
          </a:stretch>
        </p:blipFill>
        <p:spPr>
          <a:xfrm>
            <a:off x="8940753" y="415734"/>
            <a:ext cx="2807849" cy="1258498"/>
          </a:xfrm>
          <a:prstGeom prst="rect">
            <a:avLst/>
          </a:prstGeom>
        </p:spPr>
      </p:pic>
      <p:pic>
        <p:nvPicPr>
          <p:cNvPr id="9" name="图片 8"/>
          <p:cNvPicPr>
            <a:picLocks noChangeAspect="1"/>
          </p:cNvPicPr>
          <p:nvPr/>
        </p:nvPicPr>
        <p:blipFill>
          <a:blip r:embed="rId4"/>
          <a:stretch>
            <a:fillRect/>
          </a:stretch>
        </p:blipFill>
        <p:spPr>
          <a:xfrm>
            <a:off x="803748" y="465974"/>
            <a:ext cx="1020160" cy="1158019"/>
          </a:xfrm>
          <a:prstGeom prst="rect">
            <a:avLst/>
          </a:prstGeom>
        </p:spPr>
      </p:pic>
    </p:spTree>
    <p:extLst>
      <p:ext uri="{BB962C8B-B14F-4D97-AF65-F5344CB8AC3E}">
        <p14:creationId xmlns:p14="http://schemas.microsoft.com/office/powerpoint/2010/main" val="3466911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02E3A4-7767-F62E-089E-E323928D0AAE}"/>
              </a:ext>
            </a:extLst>
          </p:cNvPr>
          <p:cNvSpPr>
            <a:spLocks noGrp="1"/>
          </p:cNvSpPr>
          <p:nvPr>
            <p:ph type="title"/>
          </p:nvPr>
        </p:nvSpPr>
        <p:spPr>
          <a:xfrm>
            <a:off x="1061224" y="7756"/>
            <a:ext cx="10515600" cy="1325563"/>
          </a:xfrm>
        </p:spPr>
        <p:txBody>
          <a:bodyPr/>
          <a:lstStyle/>
          <a:p>
            <a:r>
              <a:rPr dirty="0"/>
              <a:t>Preliminary </a:t>
            </a:r>
            <a:r>
              <a:rPr lang="en-US" dirty="0"/>
              <a:t>Evaluation</a:t>
            </a:r>
            <a:endParaRPr dirty="0"/>
          </a:p>
        </p:txBody>
      </p:sp>
      <p:sp>
        <p:nvSpPr>
          <p:cNvPr id="3" name="内容占位符 2">
            <a:extLst>
              <a:ext uri="{FF2B5EF4-FFF2-40B4-BE49-F238E27FC236}">
                <a16:creationId xmlns:a16="http://schemas.microsoft.com/office/drawing/2014/main" id="{9F5AEC9E-0A02-7EA2-B83A-55CDFF7D8399}"/>
              </a:ext>
            </a:extLst>
          </p:cNvPr>
          <p:cNvSpPr>
            <a:spLocks noGrp="1"/>
          </p:cNvSpPr>
          <p:nvPr>
            <p:ph idx="1"/>
          </p:nvPr>
        </p:nvSpPr>
        <p:spPr>
          <a:xfrm>
            <a:off x="1061224" y="1172109"/>
            <a:ext cx="10515600" cy="4351338"/>
          </a:xfrm>
        </p:spPr>
        <p:txBody>
          <a:bodyPr/>
          <a:lstStyle/>
          <a:p>
            <a:r>
              <a:rPr dirty="0"/>
              <a:t>Overall effectiveness</a:t>
            </a:r>
            <a:endParaRPr lang="en-US" dirty="0"/>
          </a:p>
          <a:p>
            <a:pPr lvl="1"/>
            <a:r>
              <a:rPr lang="en-US" dirty="0"/>
              <a:t>Validate on tailored switch.p4</a:t>
            </a:r>
          </a:p>
          <a:p>
            <a:pPr lvl="1"/>
            <a:r>
              <a:rPr lang="en-US" dirty="0"/>
              <a:t>Ablation study:</a:t>
            </a:r>
            <a:r>
              <a:rPr lang="zh-CN" altLang="en-US" dirty="0"/>
              <a:t>  </a:t>
            </a:r>
            <a:endParaRPr lang="en-US" altLang="zh-CN" dirty="0"/>
          </a:p>
        </p:txBody>
      </p:sp>
      <p:pic>
        <p:nvPicPr>
          <p:cNvPr id="9" name="图片 3"/>
          <p:cNvPicPr>
            <a:picLocks noChangeAspect="1"/>
          </p:cNvPicPr>
          <p:nvPr/>
        </p:nvPicPr>
        <p:blipFill>
          <a:blip r:embed="rId3"/>
          <a:stretch>
            <a:fillRect/>
          </a:stretch>
        </p:blipFill>
        <p:spPr>
          <a:xfrm>
            <a:off x="2580784" y="2497672"/>
            <a:ext cx="7030432" cy="3188219"/>
          </a:xfrm>
          <a:prstGeom prst="rect">
            <a:avLst/>
          </a:prstGeom>
        </p:spPr>
      </p:pic>
      <p:sp>
        <p:nvSpPr>
          <p:cNvPr id="5" name="文本框 4">
            <a:extLst>
              <a:ext uri="{FF2B5EF4-FFF2-40B4-BE49-F238E27FC236}">
                <a16:creationId xmlns:a16="http://schemas.microsoft.com/office/drawing/2014/main" id="{F03A876F-96A7-C9B4-8C5D-964334B45802}"/>
              </a:ext>
            </a:extLst>
          </p:cNvPr>
          <p:cNvSpPr>
            <a:spLocks noGrp="1"/>
          </p:cNvSpPr>
          <p:nvPr/>
        </p:nvSpPr>
        <p:spPr>
          <a:xfrm>
            <a:off x="0" y="5910742"/>
            <a:ext cx="12192000" cy="584775"/>
          </a:xfrm>
          <a:prstGeom prst="rect">
            <a:avLst/>
          </a:prstGeom>
          <a:solidFill>
            <a:schemeClr val="tx1"/>
          </a:solidFill>
        </p:spPr>
        <p:txBody>
          <a:bodyPr wrap="square">
            <a:spAutoFit/>
          </a:bodyPr>
          <a:lstStyle/>
          <a:p>
            <a:pPr algn="ctr">
              <a:buNone/>
            </a:pPr>
            <a:r>
              <a:rPr sz="3200">
                <a:solidFill>
                  <a:schemeClr val="bg1"/>
                </a:solidFill>
              </a:rPr>
              <a:t>incremental synthesis and alignment are both required</a:t>
            </a:r>
          </a:p>
        </p:txBody>
      </p:sp>
    </p:spTree>
    <p:extLst>
      <p:ext uri="{BB962C8B-B14F-4D97-AF65-F5344CB8AC3E}">
        <p14:creationId xmlns:p14="http://schemas.microsoft.com/office/powerpoint/2010/main" val="2456335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16D17-A377-4767-7EC4-BA8682D988F2}"/>
              </a:ext>
            </a:extLst>
          </p:cNvPr>
          <p:cNvSpPr>
            <a:spLocks noGrp="1"/>
          </p:cNvSpPr>
          <p:nvPr>
            <p:ph type="title"/>
          </p:nvPr>
        </p:nvSpPr>
        <p:spPr/>
        <p:txBody>
          <a:bodyPr/>
          <a:lstStyle/>
          <a:p>
            <a:r>
              <a:t>Preliminary solution</a:t>
            </a:r>
          </a:p>
        </p:txBody>
      </p:sp>
      <p:sp>
        <p:nvSpPr>
          <p:cNvPr id="3" name="内容占位符 2">
            <a:extLst>
              <a:ext uri="{FF2B5EF4-FFF2-40B4-BE49-F238E27FC236}">
                <a16:creationId xmlns:a16="http://schemas.microsoft.com/office/drawing/2014/main" id="{DB945FCA-9240-553D-AD31-6DB270BB7555}"/>
              </a:ext>
            </a:extLst>
          </p:cNvPr>
          <p:cNvSpPr>
            <a:spLocks noGrp="1"/>
          </p:cNvSpPr>
          <p:nvPr>
            <p:ph idx="1"/>
          </p:nvPr>
        </p:nvSpPr>
        <p:spPr/>
        <p:txBody>
          <a:bodyPr/>
          <a:lstStyle/>
          <a:p>
            <a:r>
              <a:rPr dirty="0"/>
              <a:t>End-to-end workflow</a:t>
            </a:r>
          </a:p>
        </p:txBody>
      </p:sp>
      <p:sp>
        <p:nvSpPr>
          <p:cNvPr id="5" name="文本框 4">
            <a:extLst>
              <a:ext uri="{FF2B5EF4-FFF2-40B4-BE49-F238E27FC236}">
                <a16:creationId xmlns:a16="http://schemas.microsoft.com/office/drawing/2014/main" id="{C71C2370-20A6-A24A-A05D-C55C39669375}"/>
              </a:ext>
            </a:extLst>
          </p:cNvPr>
          <p:cNvSpPr>
            <a:spLocks noGrp="1"/>
          </p:cNvSpPr>
          <p:nvPr/>
        </p:nvSpPr>
        <p:spPr>
          <a:xfrm>
            <a:off x="0" y="5327287"/>
            <a:ext cx="12192000" cy="584775"/>
          </a:xfrm>
          <a:prstGeom prst="rect">
            <a:avLst/>
          </a:prstGeom>
          <a:solidFill>
            <a:schemeClr val="tx1"/>
          </a:solidFill>
        </p:spPr>
        <p:txBody>
          <a:bodyPr wrap="square">
            <a:spAutoFit/>
          </a:bodyPr>
          <a:lstStyle/>
          <a:p>
            <a:pPr algn="ctr">
              <a:buNone/>
            </a:pPr>
            <a:r>
              <a:rPr sz="3200">
                <a:solidFill>
                  <a:schemeClr val="bg1"/>
                </a:solidFill>
              </a:rPr>
              <a:t> overall workflow is viable</a:t>
            </a:r>
          </a:p>
        </p:txBody>
      </p:sp>
      <p:pic>
        <p:nvPicPr>
          <p:cNvPr id="10" name="图片 5"/>
          <p:cNvPicPr>
            <a:picLocks noChangeAspect="1"/>
          </p:cNvPicPr>
          <p:nvPr/>
        </p:nvPicPr>
        <p:blipFill>
          <a:blip r:embed="rId3"/>
          <a:stretch>
            <a:fillRect/>
          </a:stretch>
        </p:blipFill>
        <p:spPr>
          <a:xfrm>
            <a:off x="2237989" y="2512038"/>
            <a:ext cx="7716021" cy="2550348"/>
          </a:xfrm>
          <a:prstGeom prst="rect">
            <a:avLst/>
          </a:prstGeom>
        </p:spPr>
      </p:pic>
    </p:spTree>
    <p:extLst>
      <p:ext uri="{BB962C8B-B14F-4D97-AF65-F5344CB8AC3E}">
        <p14:creationId xmlns:p14="http://schemas.microsoft.com/office/powerpoint/2010/main" val="4186881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557084-A193-C059-0BDA-B8BCDB8FA266}"/>
              </a:ext>
            </a:extLst>
          </p:cNvPr>
          <p:cNvSpPr>
            <a:spLocks noGrp="1"/>
          </p:cNvSpPr>
          <p:nvPr>
            <p:ph type="title"/>
          </p:nvPr>
        </p:nvSpPr>
        <p:spPr>
          <a:xfrm>
            <a:off x="838200" y="3429000"/>
            <a:ext cx="10515600" cy="1325563"/>
          </a:xfrm>
        </p:spPr>
        <p:txBody>
          <a:bodyPr>
            <a:normAutofit fontScale="90000"/>
          </a:bodyPr>
          <a:lstStyle/>
          <a:p>
            <a:pPr algn="ctr"/>
            <a:r>
              <a:rPr kumimoji="1" lang="en-US" altLang="zh-CN" b="1" dirty="0"/>
              <a:t>Thanks!</a:t>
            </a:r>
            <a:br>
              <a:rPr kumimoji="1" lang="en-US" altLang="zh-CN" b="1" dirty="0"/>
            </a:br>
            <a:br>
              <a:rPr kumimoji="1" lang="en-US" altLang="zh-CN" b="1" dirty="0"/>
            </a:br>
            <a:br>
              <a:rPr kumimoji="1" lang="en-US" altLang="zh-CN" b="1" dirty="0"/>
            </a:br>
            <a:r>
              <a:rPr kumimoji="1" lang="en-US" altLang="zh-CN" sz="2700" b="1" dirty="0"/>
              <a:t>Daqian Ding</a:t>
            </a:r>
            <a:br>
              <a:rPr kumimoji="1" lang="en-US" altLang="zh-CN" sz="2700" b="1" dirty="0"/>
            </a:br>
            <a:br>
              <a:rPr kumimoji="1" lang="en-US" altLang="zh-CN" sz="2700" b="1" dirty="0"/>
            </a:br>
            <a:r>
              <a:rPr kumimoji="1" lang="en-US" altLang="zh-CN" sz="2700" b="1" dirty="0"/>
              <a:t>the University of Hong Kong</a:t>
            </a:r>
            <a:br>
              <a:rPr kumimoji="1" lang="en-US" altLang="zh-CN" sz="2700" b="1" dirty="0"/>
            </a:br>
            <a:br>
              <a:rPr kumimoji="1" lang="en-US" altLang="zh-CN" sz="2700" b="1" dirty="0"/>
            </a:br>
            <a:r>
              <a:rPr kumimoji="1" lang="en-US" altLang="zh-CN" sz="2700" b="1" dirty="0"/>
              <a:t>daqian.ding0@gmail.com</a:t>
            </a:r>
            <a:endParaRPr kumimoji="1" lang="zh-CN" altLang="en-US" b="1" dirty="0"/>
          </a:p>
        </p:txBody>
      </p:sp>
    </p:spTree>
    <p:extLst>
      <p:ext uri="{BB962C8B-B14F-4D97-AF65-F5344CB8AC3E}">
        <p14:creationId xmlns:p14="http://schemas.microsoft.com/office/powerpoint/2010/main" val="383874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连接器 75">
            <a:extLst>
              <a:ext uri="{FF2B5EF4-FFF2-40B4-BE49-F238E27FC236}">
                <a16:creationId xmlns:a16="http://schemas.microsoft.com/office/drawing/2014/main" id="{A0CEA618-840B-F98A-1233-FECC8BF9711C}"/>
              </a:ext>
            </a:extLst>
          </p:cNvPr>
          <p:cNvSpPr>
            <a:spLocks noGrp="1"/>
          </p:cNvSpPr>
          <p:nvPr/>
        </p:nvSpPr>
        <p:spPr>
          <a:xfrm>
            <a:off x="8524835" y="1966661"/>
            <a:ext cx="2346984" cy="1372582"/>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9" name="连接器 78">
            <a:extLst>
              <a:ext uri="{FF2B5EF4-FFF2-40B4-BE49-F238E27FC236}">
                <a16:creationId xmlns:a16="http://schemas.microsoft.com/office/drawing/2014/main" id="{0A6EB765-2469-098D-F3FE-82A553015346}"/>
              </a:ext>
            </a:extLst>
          </p:cNvPr>
          <p:cNvSpPr>
            <a:spLocks noGrp="1"/>
          </p:cNvSpPr>
          <p:nvPr/>
        </p:nvSpPr>
        <p:spPr>
          <a:xfrm>
            <a:off x="9511781" y="2848614"/>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0" name="连接器 79">
            <a:extLst>
              <a:ext uri="{FF2B5EF4-FFF2-40B4-BE49-F238E27FC236}">
                <a16:creationId xmlns:a16="http://schemas.microsoft.com/office/drawing/2014/main" id="{4D02D4A7-3FD4-2687-F242-158637276163}"/>
              </a:ext>
            </a:extLst>
          </p:cNvPr>
          <p:cNvSpPr>
            <a:spLocks noGrp="1"/>
          </p:cNvSpPr>
          <p:nvPr/>
        </p:nvSpPr>
        <p:spPr>
          <a:xfrm>
            <a:off x="10003219" y="2582957"/>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3" name="任意形状 82">
            <a:extLst>
              <a:ext uri="{FF2B5EF4-FFF2-40B4-BE49-F238E27FC236}">
                <a16:creationId xmlns:a16="http://schemas.microsoft.com/office/drawing/2014/main" id="{0690FD15-7BD6-4828-C2E0-610B805A5F7F}"/>
              </a:ext>
            </a:extLst>
          </p:cNvPr>
          <p:cNvSpPr>
            <a:spLocks noGrp="1"/>
          </p:cNvSpPr>
          <p:nvPr/>
        </p:nvSpPr>
        <p:spPr>
          <a:xfrm>
            <a:off x="9698328" y="2755051"/>
            <a:ext cx="308956" cy="211691"/>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1" name="任意形状 90">
            <a:extLst>
              <a:ext uri="{FF2B5EF4-FFF2-40B4-BE49-F238E27FC236}">
                <a16:creationId xmlns:a16="http://schemas.microsoft.com/office/drawing/2014/main" id="{0C369C50-F59A-95B6-A35A-C844845A95FB}"/>
              </a:ext>
            </a:extLst>
          </p:cNvPr>
          <p:cNvSpPr>
            <a:spLocks noGrp="1"/>
          </p:cNvSpPr>
          <p:nvPr/>
        </p:nvSpPr>
        <p:spPr>
          <a:xfrm rot="19230833">
            <a:off x="10274422" y="2648810"/>
            <a:ext cx="136055" cy="300466"/>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2" name="连接器 91">
            <a:extLst>
              <a:ext uri="{FF2B5EF4-FFF2-40B4-BE49-F238E27FC236}">
                <a16:creationId xmlns:a16="http://schemas.microsoft.com/office/drawing/2014/main" id="{00E616A8-F62F-B01B-ED86-AE0E6324B0B3}"/>
              </a:ext>
            </a:extLst>
          </p:cNvPr>
          <p:cNvSpPr>
            <a:spLocks noGrp="1"/>
          </p:cNvSpPr>
          <p:nvPr/>
        </p:nvSpPr>
        <p:spPr>
          <a:xfrm>
            <a:off x="10532535" y="2826753"/>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7" name="连接器 76">
            <a:extLst>
              <a:ext uri="{FF2B5EF4-FFF2-40B4-BE49-F238E27FC236}">
                <a16:creationId xmlns:a16="http://schemas.microsoft.com/office/drawing/2014/main" id="{0FD8E0BF-C8A1-A68F-F3B7-37AACB1C681B}"/>
              </a:ext>
            </a:extLst>
          </p:cNvPr>
          <p:cNvSpPr>
            <a:spLocks noGrp="1"/>
          </p:cNvSpPr>
          <p:nvPr/>
        </p:nvSpPr>
        <p:spPr>
          <a:xfrm>
            <a:off x="8840050" y="2615061"/>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8" name="连接器 77">
            <a:extLst>
              <a:ext uri="{FF2B5EF4-FFF2-40B4-BE49-F238E27FC236}">
                <a16:creationId xmlns:a16="http://schemas.microsoft.com/office/drawing/2014/main" id="{0AD6232E-8640-D017-9BB1-1E79591786E9}"/>
              </a:ext>
            </a:extLst>
          </p:cNvPr>
          <p:cNvSpPr>
            <a:spLocks noGrp="1"/>
          </p:cNvSpPr>
          <p:nvPr/>
        </p:nvSpPr>
        <p:spPr>
          <a:xfrm>
            <a:off x="9330727" y="2408823"/>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5" name="连接器 84">
            <a:extLst>
              <a:ext uri="{FF2B5EF4-FFF2-40B4-BE49-F238E27FC236}">
                <a16:creationId xmlns:a16="http://schemas.microsoft.com/office/drawing/2014/main" id="{0C2BE72E-3862-A164-BCB2-D1F62DE395BE}"/>
              </a:ext>
            </a:extLst>
          </p:cNvPr>
          <p:cNvSpPr>
            <a:spLocks noGrp="1"/>
          </p:cNvSpPr>
          <p:nvPr/>
        </p:nvSpPr>
        <p:spPr>
          <a:xfrm>
            <a:off x="10369925" y="2345512"/>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4" name="连接器 93">
            <a:extLst>
              <a:ext uri="{FF2B5EF4-FFF2-40B4-BE49-F238E27FC236}">
                <a16:creationId xmlns:a16="http://schemas.microsoft.com/office/drawing/2014/main" id="{CFA87DAA-066A-CFCB-CACB-22F94A6FF837}"/>
              </a:ext>
            </a:extLst>
          </p:cNvPr>
          <p:cNvSpPr>
            <a:spLocks noGrp="1"/>
          </p:cNvSpPr>
          <p:nvPr/>
        </p:nvSpPr>
        <p:spPr>
          <a:xfrm>
            <a:off x="10369926" y="2334628"/>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5" name="连接器 94">
            <a:extLst>
              <a:ext uri="{FF2B5EF4-FFF2-40B4-BE49-F238E27FC236}">
                <a16:creationId xmlns:a16="http://schemas.microsoft.com/office/drawing/2014/main" id="{8EEBC544-320B-ACDF-08A1-D603826F7FBD}"/>
              </a:ext>
            </a:extLst>
          </p:cNvPr>
          <p:cNvSpPr>
            <a:spLocks noGrp="1"/>
          </p:cNvSpPr>
          <p:nvPr/>
        </p:nvSpPr>
        <p:spPr>
          <a:xfrm>
            <a:off x="9326287" y="2405762"/>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6" name="连接器 95">
            <a:extLst>
              <a:ext uri="{FF2B5EF4-FFF2-40B4-BE49-F238E27FC236}">
                <a16:creationId xmlns:a16="http://schemas.microsoft.com/office/drawing/2014/main" id="{5C5BF2BE-E825-2BE6-9336-78CF21C46401}"/>
              </a:ext>
            </a:extLst>
          </p:cNvPr>
          <p:cNvSpPr>
            <a:spLocks noGrp="1"/>
          </p:cNvSpPr>
          <p:nvPr/>
        </p:nvSpPr>
        <p:spPr>
          <a:xfrm>
            <a:off x="8842298" y="2621745"/>
            <a:ext cx="170739" cy="139989"/>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7" name="任意形状 96">
            <a:extLst>
              <a:ext uri="{FF2B5EF4-FFF2-40B4-BE49-F238E27FC236}">
                <a16:creationId xmlns:a16="http://schemas.microsoft.com/office/drawing/2014/main" id="{50C77D0E-1403-98D9-EF01-777F570CAF9B}"/>
              </a:ext>
            </a:extLst>
          </p:cNvPr>
          <p:cNvSpPr>
            <a:spLocks noGrp="1"/>
          </p:cNvSpPr>
          <p:nvPr/>
        </p:nvSpPr>
        <p:spPr>
          <a:xfrm>
            <a:off x="10045319" y="2394526"/>
            <a:ext cx="333347" cy="185159"/>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8" name="任意形状 97">
            <a:extLst>
              <a:ext uri="{FF2B5EF4-FFF2-40B4-BE49-F238E27FC236}">
                <a16:creationId xmlns:a16="http://schemas.microsoft.com/office/drawing/2014/main" id="{F934A634-870C-416A-A6F1-8E76BB45A3A5}"/>
              </a:ext>
            </a:extLst>
          </p:cNvPr>
          <p:cNvSpPr>
            <a:spLocks noGrp="1"/>
          </p:cNvSpPr>
          <p:nvPr/>
        </p:nvSpPr>
        <p:spPr>
          <a:xfrm rot="18535980">
            <a:off x="9711572" y="2406267"/>
            <a:ext cx="115865" cy="300466"/>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9" name="任意形状 98">
            <a:extLst>
              <a:ext uri="{FF2B5EF4-FFF2-40B4-BE49-F238E27FC236}">
                <a16:creationId xmlns:a16="http://schemas.microsoft.com/office/drawing/2014/main" id="{2EE40D0E-7B19-93F3-B293-57F1EEFC2FF6}"/>
              </a:ext>
            </a:extLst>
          </p:cNvPr>
          <p:cNvSpPr>
            <a:spLocks noGrp="1"/>
          </p:cNvSpPr>
          <p:nvPr/>
        </p:nvSpPr>
        <p:spPr>
          <a:xfrm>
            <a:off x="8935689" y="2410749"/>
            <a:ext cx="416077" cy="199554"/>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0" name="任意形状 99">
            <a:extLst>
              <a:ext uri="{FF2B5EF4-FFF2-40B4-BE49-F238E27FC236}">
                <a16:creationId xmlns:a16="http://schemas.microsoft.com/office/drawing/2014/main" id="{EA1F0DA2-2B64-A5B8-D715-9D5F10614E5E}"/>
              </a:ext>
            </a:extLst>
          </p:cNvPr>
          <p:cNvSpPr>
            <a:spLocks noGrp="1"/>
          </p:cNvSpPr>
          <p:nvPr/>
        </p:nvSpPr>
        <p:spPr>
          <a:xfrm>
            <a:off x="8895384" y="2786991"/>
            <a:ext cx="628027" cy="20486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 name="文本框 1">
            <a:extLst>
              <a:ext uri="{FF2B5EF4-FFF2-40B4-BE49-F238E27FC236}">
                <a16:creationId xmlns:a16="http://schemas.microsoft.com/office/drawing/2014/main" id="{4E8D8747-DCE4-C4C1-2A19-B03B68849F32}"/>
              </a:ext>
            </a:extLst>
          </p:cNvPr>
          <p:cNvSpPr>
            <a:spLocks noGrp="1"/>
          </p:cNvSpPr>
          <p:nvPr/>
        </p:nvSpPr>
        <p:spPr>
          <a:xfrm>
            <a:off x="341288" y="827979"/>
            <a:ext cx="11088712" cy="523220"/>
          </a:xfrm>
          <a:prstGeom prst="rect">
            <a:avLst/>
          </a:prstGeom>
          <a:noFill/>
        </p:spPr>
        <p:txBody>
          <a:bodyPr wrap="square">
            <a:spAutoFit/>
          </a:bodyPr>
          <a:lstStyle/>
          <a:p>
            <a:r>
              <a:rPr sz="2800"/>
              <a:t>Imagine you are working as a network engineer debugging a switch</a:t>
            </a:r>
          </a:p>
        </p:txBody>
      </p:sp>
      <p:pic>
        <p:nvPicPr>
          <p:cNvPr id="120" name="图片 3"/>
          <p:cNvPicPr>
            <a:picLocks noChangeAspect="1"/>
          </p:cNvPicPr>
          <p:nvPr/>
        </p:nvPicPr>
        <p:blipFill>
          <a:blip r:embed="rId3"/>
          <a:stretch>
            <a:fillRect/>
          </a:stretch>
        </p:blipFill>
        <p:spPr>
          <a:xfrm>
            <a:off x="246359" y="3082979"/>
            <a:ext cx="1054370" cy="1054370"/>
          </a:xfrm>
          <a:prstGeom prst="rect">
            <a:avLst/>
          </a:prstGeom>
        </p:spPr>
      </p:pic>
      <p:sp>
        <p:nvSpPr>
          <p:cNvPr id="5" name="云形标注 4">
            <a:extLst>
              <a:ext uri="{FF2B5EF4-FFF2-40B4-BE49-F238E27FC236}">
                <a16:creationId xmlns:a16="http://schemas.microsoft.com/office/drawing/2014/main" id="{18843A34-8F5C-37BE-BB53-6AF25C097CD0}"/>
              </a:ext>
            </a:extLst>
          </p:cNvPr>
          <p:cNvSpPr>
            <a:spLocks noGrp="1"/>
          </p:cNvSpPr>
          <p:nvPr/>
        </p:nvSpPr>
        <p:spPr>
          <a:xfrm>
            <a:off x="472199" y="1952800"/>
            <a:ext cx="2346984" cy="1047488"/>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2000" b="1"/>
              <a:t>What’s wrong with the switch?</a:t>
            </a:r>
          </a:p>
        </p:txBody>
      </p:sp>
      <p:pic>
        <p:nvPicPr>
          <p:cNvPr id="122" name="图片 6"/>
          <p:cNvPicPr>
            <a:picLocks noChangeAspect="1"/>
          </p:cNvPicPr>
          <p:nvPr/>
        </p:nvPicPr>
        <p:blipFill>
          <a:blip r:embed="rId4"/>
          <a:stretch>
            <a:fillRect/>
          </a:stretch>
        </p:blipFill>
        <p:spPr>
          <a:xfrm>
            <a:off x="4321078" y="2986712"/>
            <a:ext cx="1054370" cy="1054370"/>
          </a:xfrm>
          <a:prstGeom prst="rect">
            <a:avLst/>
          </a:prstGeom>
        </p:spPr>
      </p:pic>
      <p:sp>
        <p:nvSpPr>
          <p:cNvPr id="12" name="文本框 11">
            <a:extLst>
              <a:ext uri="{FF2B5EF4-FFF2-40B4-BE49-F238E27FC236}">
                <a16:creationId xmlns:a16="http://schemas.microsoft.com/office/drawing/2014/main" id="{0E533FA3-79ED-31F6-9671-C0C089F18C1E}"/>
              </a:ext>
            </a:extLst>
          </p:cNvPr>
          <p:cNvSpPr>
            <a:spLocks noGrp="1"/>
          </p:cNvSpPr>
          <p:nvPr/>
        </p:nvSpPr>
        <p:spPr>
          <a:xfrm>
            <a:off x="2324532" y="3771542"/>
            <a:ext cx="5389570" cy="461665"/>
          </a:xfrm>
          <a:prstGeom prst="rect">
            <a:avLst/>
          </a:prstGeom>
          <a:noFill/>
        </p:spPr>
        <p:txBody>
          <a:bodyPr wrap="square">
            <a:spAutoFit/>
          </a:bodyPr>
          <a:lstStyle/>
          <a:p>
            <a:pPr algn="ctr">
              <a:buNone/>
            </a:pPr>
            <a:r>
              <a:rPr sz="2400" b="1"/>
              <a:t>Blackbox, fix-functioned switch</a:t>
            </a:r>
          </a:p>
        </p:txBody>
      </p:sp>
      <p:sp>
        <p:nvSpPr>
          <p:cNvPr id="13" name="文本框 12">
            <a:extLst>
              <a:ext uri="{FF2B5EF4-FFF2-40B4-BE49-F238E27FC236}">
                <a16:creationId xmlns:a16="http://schemas.microsoft.com/office/drawing/2014/main" id="{D96E68FA-1E80-0584-D96F-EBF88D717FDC}"/>
              </a:ext>
            </a:extLst>
          </p:cNvPr>
          <p:cNvSpPr>
            <a:spLocks noGrp="1"/>
          </p:cNvSpPr>
          <p:nvPr/>
        </p:nvSpPr>
        <p:spPr>
          <a:xfrm>
            <a:off x="8246929" y="3714083"/>
            <a:ext cx="2981563" cy="461665"/>
          </a:xfrm>
          <a:prstGeom prst="rect">
            <a:avLst/>
          </a:prstGeom>
          <a:noFill/>
        </p:spPr>
        <p:txBody>
          <a:bodyPr wrap="square">
            <a:spAutoFit/>
          </a:bodyPr>
          <a:lstStyle/>
          <a:p>
            <a:pPr algn="ctr">
              <a:buNone/>
            </a:pPr>
            <a:r>
              <a:rPr sz="2400" b="1"/>
              <a:t>Behavior space</a:t>
            </a:r>
          </a:p>
        </p:txBody>
      </p:sp>
      <p:sp>
        <p:nvSpPr>
          <p:cNvPr id="15" name="文本框 14">
            <a:extLst>
              <a:ext uri="{FF2B5EF4-FFF2-40B4-BE49-F238E27FC236}">
                <a16:creationId xmlns:a16="http://schemas.microsoft.com/office/drawing/2014/main" id="{88233A9F-2EEA-4211-17FA-455E925CDCB3}"/>
              </a:ext>
            </a:extLst>
          </p:cNvPr>
          <p:cNvSpPr>
            <a:spLocks noGrp="1"/>
          </p:cNvSpPr>
          <p:nvPr/>
        </p:nvSpPr>
        <p:spPr>
          <a:xfrm>
            <a:off x="0" y="5327287"/>
            <a:ext cx="12192000" cy="584775"/>
          </a:xfrm>
          <a:prstGeom prst="rect">
            <a:avLst/>
          </a:prstGeom>
          <a:solidFill>
            <a:schemeClr val="tx1"/>
          </a:solidFill>
        </p:spPr>
        <p:txBody>
          <a:bodyPr wrap="square">
            <a:spAutoFit/>
          </a:bodyPr>
          <a:lstStyle/>
          <a:p>
            <a:pPr algn="ctr">
              <a:buNone/>
            </a:pPr>
            <a:r>
              <a:rPr sz="3200">
                <a:solidFill>
                  <a:schemeClr val="bg1"/>
                </a:solidFill>
              </a:rPr>
              <a:t>Switches’ behaviors matters to network operation</a:t>
            </a:r>
          </a:p>
        </p:txBody>
      </p:sp>
      <p:sp>
        <p:nvSpPr>
          <p:cNvPr id="16" name="文本框 15">
            <a:extLst>
              <a:ext uri="{FF2B5EF4-FFF2-40B4-BE49-F238E27FC236}">
                <a16:creationId xmlns:a16="http://schemas.microsoft.com/office/drawing/2014/main" id="{05188A51-71DB-4874-2C5A-68EBDADEFCD7}"/>
              </a:ext>
            </a:extLst>
          </p:cNvPr>
          <p:cNvSpPr>
            <a:spLocks noGrp="1"/>
          </p:cNvSpPr>
          <p:nvPr/>
        </p:nvSpPr>
        <p:spPr>
          <a:xfrm>
            <a:off x="3192878" y="2096819"/>
            <a:ext cx="3652879" cy="1015663"/>
          </a:xfrm>
          <a:prstGeom prst="rect">
            <a:avLst/>
          </a:prstGeom>
          <a:solidFill>
            <a:schemeClr val="bg1">
              <a:lumMod val="85000"/>
            </a:schemeClr>
          </a:solidFill>
        </p:spPr>
        <p:txBody>
          <a:bodyPr wrap="square">
            <a:spAutoFit/>
          </a:bodyPr>
          <a:lstStyle/>
          <a:p>
            <a:pPr marL="342900" indent="-342900">
              <a:buFont typeface="Arial"/>
              <a:buChar char="•"/>
            </a:pPr>
            <a:r>
              <a:rPr sz="2000" b="1"/>
              <a:t>Hardware&amp;software Bugs</a:t>
            </a:r>
          </a:p>
          <a:p>
            <a:pPr marL="342900" indent="-342900">
              <a:buFont typeface="Arial"/>
              <a:buChar char="•"/>
            </a:pPr>
            <a:r>
              <a:rPr sz="2000" b="1"/>
              <a:t>New-introduced feature</a:t>
            </a:r>
          </a:p>
          <a:p>
            <a:pPr marL="342900" indent="-342900">
              <a:buFont typeface="Arial"/>
              <a:buChar char="•"/>
            </a:pPr>
            <a:r>
              <a:rPr sz="2000" b="1"/>
              <a:t>Hidden behavior</a:t>
            </a:r>
          </a:p>
        </p:txBody>
      </p:sp>
      <p:sp>
        <p:nvSpPr>
          <p:cNvPr id="17" name="文本框 16">
            <a:extLst>
              <a:ext uri="{FF2B5EF4-FFF2-40B4-BE49-F238E27FC236}">
                <a16:creationId xmlns:a16="http://schemas.microsoft.com/office/drawing/2014/main" id="{310633E3-A6D2-B192-B2BF-C64083C981DE}"/>
              </a:ext>
            </a:extLst>
          </p:cNvPr>
          <p:cNvSpPr>
            <a:spLocks noGrp="1"/>
          </p:cNvSpPr>
          <p:nvPr/>
        </p:nvSpPr>
        <p:spPr>
          <a:xfrm>
            <a:off x="9318714" y="2091573"/>
            <a:ext cx="520050" cy="461665"/>
          </a:xfrm>
          <a:prstGeom prst="rect">
            <a:avLst/>
          </a:prstGeom>
          <a:noFill/>
        </p:spPr>
        <p:txBody>
          <a:bodyPr wrap="square">
            <a:spAutoFit/>
          </a:bodyPr>
          <a:lstStyle/>
          <a:p>
            <a:r>
              <a:rPr sz="2400"/>
              <a:t>❓</a:t>
            </a:r>
          </a:p>
        </p:txBody>
      </p:sp>
      <p:sp>
        <p:nvSpPr>
          <p:cNvPr id="19" name="文本框 18">
            <a:extLst>
              <a:ext uri="{FF2B5EF4-FFF2-40B4-BE49-F238E27FC236}">
                <a16:creationId xmlns:a16="http://schemas.microsoft.com/office/drawing/2014/main" id="{E7810E1B-8610-5955-B893-B1BA71997C51}"/>
              </a:ext>
            </a:extLst>
          </p:cNvPr>
          <p:cNvSpPr>
            <a:spLocks noGrp="1"/>
          </p:cNvSpPr>
          <p:nvPr/>
        </p:nvSpPr>
        <p:spPr>
          <a:xfrm>
            <a:off x="9772256" y="2151266"/>
            <a:ext cx="520050" cy="461665"/>
          </a:xfrm>
          <a:prstGeom prst="rect">
            <a:avLst/>
          </a:prstGeom>
          <a:noFill/>
        </p:spPr>
        <p:txBody>
          <a:bodyPr wrap="square">
            <a:spAutoFit/>
          </a:bodyPr>
          <a:lstStyle/>
          <a:p>
            <a:r>
              <a:rPr sz="2400"/>
              <a:t>❓</a:t>
            </a:r>
          </a:p>
        </p:txBody>
      </p:sp>
      <p:sp>
        <p:nvSpPr>
          <p:cNvPr id="20" name="文本框 19">
            <a:extLst>
              <a:ext uri="{FF2B5EF4-FFF2-40B4-BE49-F238E27FC236}">
                <a16:creationId xmlns:a16="http://schemas.microsoft.com/office/drawing/2014/main" id="{6090577F-FF6E-88F1-F442-203DC6B2C7A3}"/>
              </a:ext>
            </a:extLst>
          </p:cNvPr>
          <p:cNvSpPr>
            <a:spLocks noGrp="1"/>
          </p:cNvSpPr>
          <p:nvPr/>
        </p:nvSpPr>
        <p:spPr>
          <a:xfrm>
            <a:off x="9358544" y="2994598"/>
            <a:ext cx="520050" cy="461665"/>
          </a:xfrm>
          <a:prstGeom prst="rect">
            <a:avLst/>
          </a:prstGeom>
          <a:noFill/>
        </p:spPr>
        <p:txBody>
          <a:bodyPr wrap="square">
            <a:spAutoFit/>
          </a:bodyPr>
          <a:lstStyle/>
          <a:p>
            <a:r>
              <a:rPr sz="2400"/>
              <a:t>❓</a:t>
            </a:r>
          </a:p>
        </p:txBody>
      </p:sp>
      <p:sp>
        <p:nvSpPr>
          <p:cNvPr id="21" name="文本框 20">
            <a:extLst>
              <a:ext uri="{FF2B5EF4-FFF2-40B4-BE49-F238E27FC236}">
                <a16:creationId xmlns:a16="http://schemas.microsoft.com/office/drawing/2014/main" id="{FCD72633-2C38-0D4A-E4ED-D68072E8E59F}"/>
              </a:ext>
            </a:extLst>
          </p:cNvPr>
          <p:cNvSpPr>
            <a:spLocks noGrp="1"/>
          </p:cNvSpPr>
          <p:nvPr/>
        </p:nvSpPr>
        <p:spPr>
          <a:xfrm>
            <a:off x="10383769" y="2173790"/>
            <a:ext cx="520050" cy="461665"/>
          </a:xfrm>
          <a:prstGeom prst="rect">
            <a:avLst/>
          </a:prstGeom>
          <a:noFill/>
        </p:spPr>
        <p:txBody>
          <a:bodyPr wrap="square">
            <a:spAutoFit/>
          </a:bodyPr>
          <a:lstStyle/>
          <a:p>
            <a:r>
              <a:rPr sz="2400"/>
              <a:t>❓</a:t>
            </a:r>
          </a:p>
        </p:txBody>
      </p:sp>
      <p:sp>
        <p:nvSpPr>
          <p:cNvPr id="22" name="文本框 21">
            <a:extLst>
              <a:ext uri="{FF2B5EF4-FFF2-40B4-BE49-F238E27FC236}">
                <a16:creationId xmlns:a16="http://schemas.microsoft.com/office/drawing/2014/main" id="{1658DAE1-9ACD-B617-3BB0-4D448F46F336}"/>
              </a:ext>
            </a:extLst>
          </p:cNvPr>
          <p:cNvSpPr>
            <a:spLocks noGrp="1"/>
          </p:cNvSpPr>
          <p:nvPr/>
        </p:nvSpPr>
        <p:spPr>
          <a:xfrm>
            <a:off x="8556748" y="2325667"/>
            <a:ext cx="520050" cy="461665"/>
          </a:xfrm>
          <a:prstGeom prst="rect">
            <a:avLst/>
          </a:prstGeom>
          <a:noFill/>
        </p:spPr>
        <p:txBody>
          <a:bodyPr wrap="square">
            <a:spAutoFit/>
          </a:bodyPr>
          <a:lstStyle/>
          <a:p>
            <a:r>
              <a:rPr sz="2400"/>
              <a:t>❓</a:t>
            </a:r>
          </a:p>
        </p:txBody>
      </p:sp>
    </p:spTree>
    <p:extLst>
      <p:ext uri="{BB962C8B-B14F-4D97-AF65-F5344CB8AC3E}">
        <p14:creationId xmlns:p14="http://schemas.microsoft.com/office/powerpoint/2010/main" val="404577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任意形状 92">
            <a:extLst>
              <a:ext uri="{FF2B5EF4-FFF2-40B4-BE49-F238E27FC236}">
                <a16:creationId xmlns:a16="http://schemas.microsoft.com/office/drawing/2014/main" id="{06C4537C-7969-C563-2AB4-D46DB24AA1B9}"/>
              </a:ext>
            </a:extLst>
          </p:cNvPr>
          <p:cNvSpPr>
            <a:spLocks noGrp="1"/>
          </p:cNvSpPr>
          <p:nvPr/>
        </p:nvSpPr>
        <p:spPr>
          <a:xfrm>
            <a:off x="557225" y="3031351"/>
            <a:ext cx="3224344" cy="2078298"/>
          </a:xfrm>
          <a:custGeom>
            <a:avLst/>
            <a:gdLst>
              <a:gd name="csX0" fmla="*/ 599125 w 3224344"/>
              <a:gd name="csY0" fmla="*/ 395430 h 2164551"/>
              <a:gd name="csX1" fmla="*/ 1735947 w 3224344"/>
              <a:gd name="csY1" fmla="*/ 13 h 2164551"/>
              <a:gd name="csX2" fmla="*/ 3119903 w 3224344"/>
              <a:gd name="csY2" fmla="*/ 407786 h 2164551"/>
              <a:gd name="csX3" fmla="*/ 3070476 w 3224344"/>
              <a:gd name="csY3" fmla="*/ 877343 h 2164551"/>
              <a:gd name="csX4" fmla="*/ 2625633 w 3224344"/>
              <a:gd name="csY4" fmla="*/ 889700 h 2164551"/>
              <a:gd name="csX5" fmla="*/ 2032509 w 3224344"/>
              <a:gd name="csY5" fmla="*/ 679635 h 2164551"/>
              <a:gd name="csX6" fmla="*/ 1612379 w 3224344"/>
              <a:gd name="csY6" fmla="*/ 864986 h 2164551"/>
              <a:gd name="csX7" fmla="*/ 1056325 w 3224344"/>
              <a:gd name="csY7" fmla="*/ 1297473 h 2164551"/>
              <a:gd name="csX8" fmla="*/ 883330 w 3224344"/>
              <a:gd name="csY8" fmla="*/ 1865884 h 2164551"/>
              <a:gd name="csX9" fmla="*/ 660909 w 3224344"/>
              <a:gd name="csY9" fmla="*/ 2150089 h 2164551"/>
              <a:gd name="csX10" fmla="*/ 30714 w 3224344"/>
              <a:gd name="csY10" fmla="*/ 2051235 h 2164551"/>
              <a:gd name="csX11" fmla="*/ 92498 w 3224344"/>
              <a:gd name="csY11" fmla="*/ 1445754 h 2164551"/>
              <a:gd name="csX12" fmla="*/ 43071 w 3224344"/>
              <a:gd name="csY12" fmla="*/ 988554 h 2164551"/>
              <a:gd name="csX13" fmla="*/ 599125 w 3224344"/>
              <a:gd name="csY13" fmla="*/ 395430 h 2164551"/>
            </a:gdLst>
            <a:ahLst/>
            <a:cxnLst/>
            <a:rect l="l" t="t" r="r" b="b"/>
            <a:pathLst>
              <a:path w="3224344" h="2164551">
                <a:moveTo>
                  <a:pt x="599125" y="395430"/>
                </a:moveTo>
                <a:cubicBezTo>
                  <a:pt x="881271" y="230673"/>
                  <a:pt x="1315817" y="-2046"/>
                  <a:pt x="1735947" y="13"/>
                </a:cubicBezTo>
                <a:cubicBezTo>
                  <a:pt x="2156077" y="2072"/>
                  <a:pt x="2897481" y="261564"/>
                  <a:pt x="3119903" y="407786"/>
                </a:cubicBezTo>
                <a:cubicBezTo>
                  <a:pt x="3342325" y="554008"/>
                  <a:pt x="3152854" y="797024"/>
                  <a:pt x="3070476" y="877343"/>
                </a:cubicBezTo>
                <a:cubicBezTo>
                  <a:pt x="2988098" y="957662"/>
                  <a:pt x="2798628" y="922651"/>
                  <a:pt x="2625633" y="889700"/>
                </a:cubicBezTo>
                <a:cubicBezTo>
                  <a:pt x="2452639" y="856749"/>
                  <a:pt x="2201385" y="683754"/>
                  <a:pt x="2032509" y="679635"/>
                </a:cubicBezTo>
                <a:cubicBezTo>
                  <a:pt x="1863633" y="675516"/>
                  <a:pt x="1775076" y="762013"/>
                  <a:pt x="1612379" y="864986"/>
                </a:cubicBezTo>
                <a:cubicBezTo>
                  <a:pt x="1449682" y="967959"/>
                  <a:pt x="1177833" y="1130657"/>
                  <a:pt x="1056325" y="1297473"/>
                </a:cubicBezTo>
                <a:cubicBezTo>
                  <a:pt x="934817" y="1464289"/>
                  <a:pt x="949233" y="1723781"/>
                  <a:pt x="883330" y="1865884"/>
                </a:cubicBezTo>
                <a:cubicBezTo>
                  <a:pt x="817427" y="2007987"/>
                  <a:pt x="803012" y="2119197"/>
                  <a:pt x="660909" y="2150089"/>
                </a:cubicBezTo>
                <a:cubicBezTo>
                  <a:pt x="518806" y="2180981"/>
                  <a:pt x="125449" y="2168624"/>
                  <a:pt x="30714" y="2051235"/>
                </a:cubicBezTo>
                <a:cubicBezTo>
                  <a:pt x="-64021" y="1933846"/>
                  <a:pt x="90438" y="1622868"/>
                  <a:pt x="92498" y="1445754"/>
                </a:cubicBezTo>
                <a:cubicBezTo>
                  <a:pt x="94557" y="1268641"/>
                  <a:pt x="-39307" y="1161549"/>
                  <a:pt x="43071" y="988554"/>
                </a:cubicBezTo>
                <a:cubicBezTo>
                  <a:pt x="125449" y="815559"/>
                  <a:pt x="316979" y="560187"/>
                  <a:pt x="599125" y="395430"/>
                </a:cubicBezTo>
                <a:close/>
              </a:path>
            </a:pathLst>
          </a:custGeom>
          <a:solidFill>
            <a:srgbClr val="775A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6" name="连接器 75">
            <a:extLst>
              <a:ext uri="{FF2B5EF4-FFF2-40B4-BE49-F238E27FC236}">
                <a16:creationId xmlns:a16="http://schemas.microsoft.com/office/drawing/2014/main" id="{33CF78AF-6ABB-C7B2-CD66-9E8E764A3104}"/>
              </a:ext>
            </a:extLst>
          </p:cNvPr>
          <p:cNvSpPr>
            <a:spLocks noGrp="1"/>
          </p:cNvSpPr>
          <p:nvPr/>
        </p:nvSpPr>
        <p:spPr>
          <a:xfrm>
            <a:off x="385905" y="2839867"/>
            <a:ext cx="3566985" cy="2483708"/>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9" name="连接器 78">
            <a:extLst>
              <a:ext uri="{FF2B5EF4-FFF2-40B4-BE49-F238E27FC236}">
                <a16:creationId xmlns:a16="http://schemas.microsoft.com/office/drawing/2014/main" id="{A3556F4F-C4D6-6FF4-BEE6-E66C55738D29}"/>
              </a:ext>
            </a:extLst>
          </p:cNvPr>
          <p:cNvSpPr>
            <a:spLocks noGrp="1"/>
          </p:cNvSpPr>
          <p:nvPr/>
        </p:nvSpPr>
        <p:spPr>
          <a:xfrm>
            <a:off x="1885882" y="4435775"/>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0" name="连接器 79">
            <a:extLst>
              <a:ext uri="{FF2B5EF4-FFF2-40B4-BE49-F238E27FC236}">
                <a16:creationId xmlns:a16="http://schemas.microsoft.com/office/drawing/2014/main" id="{E7AD54A4-A080-7FAB-B6A1-ED7A5E4D7607}"/>
              </a:ext>
            </a:extLst>
          </p:cNvPr>
          <p:cNvSpPr>
            <a:spLocks noGrp="1"/>
          </p:cNvSpPr>
          <p:nvPr/>
        </p:nvSpPr>
        <p:spPr>
          <a:xfrm>
            <a:off x="2632777" y="3955064"/>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3" name="任意形状 82">
            <a:extLst>
              <a:ext uri="{FF2B5EF4-FFF2-40B4-BE49-F238E27FC236}">
                <a16:creationId xmlns:a16="http://schemas.microsoft.com/office/drawing/2014/main" id="{40418085-29DD-1358-8544-031DE224579F}"/>
              </a:ext>
            </a:extLst>
          </p:cNvPr>
          <p:cNvSpPr>
            <a:spLocks noGrp="1"/>
          </p:cNvSpPr>
          <p:nvPr/>
        </p:nvSpPr>
        <p:spPr>
          <a:xfrm>
            <a:off x="2169398" y="4266471"/>
            <a:ext cx="469557" cy="383059"/>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1" name="任意形状 90">
            <a:extLst>
              <a:ext uri="{FF2B5EF4-FFF2-40B4-BE49-F238E27FC236}">
                <a16:creationId xmlns:a16="http://schemas.microsoft.com/office/drawing/2014/main" id="{C4B8CF3C-12F9-F665-D839-846B770C8AA5}"/>
              </a:ext>
            </a:extLst>
          </p:cNvPr>
          <p:cNvSpPr>
            <a:spLocks noGrp="1"/>
          </p:cNvSpPr>
          <p:nvPr/>
        </p:nvSpPr>
        <p:spPr>
          <a:xfrm rot="19230833">
            <a:off x="3044956" y="4074225"/>
            <a:ext cx="206779" cy="543698"/>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2" name="连接器 91">
            <a:extLst>
              <a:ext uri="{FF2B5EF4-FFF2-40B4-BE49-F238E27FC236}">
                <a16:creationId xmlns:a16="http://schemas.microsoft.com/office/drawing/2014/main" id="{E3755E11-C414-4C99-6661-E55A3EDA77FF}"/>
              </a:ext>
            </a:extLst>
          </p:cNvPr>
          <p:cNvSpPr>
            <a:spLocks noGrp="1"/>
          </p:cNvSpPr>
          <p:nvPr/>
        </p:nvSpPr>
        <p:spPr>
          <a:xfrm>
            <a:off x="3437240" y="4396216"/>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7" name="连接器 76">
            <a:extLst>
              <a:ext uri="{FF2B5EF4-FFF2-40B4-BE49-F238E27FC236}">
                <a16:creationId xmlns:a16="http://schemas.microsoft.com/office/drawing/2014/main" id="{A543C14C-B59B-7436-ECFE-C0D28283564A}"/>
              </a:ext>
            </a:extLst>
          </p:cNvPr>
          <p:cNvSpPr>
            <a:spLocks noGrp="1"/>
          </p:cNvSpPr>
          <p:nvPr/>
        </p:nvSpPr>
        <p:spPr>
          <a:xfrm>
            <a:off x="864973" y="4013157"/>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8" name="连接器 77">
            <a:extLst>
              <a:ext uri="{FF2B5EF4-FFF2-40B4-BE49-F238E27FC236}">
                <a16:creationId xmlns:a16="http://schemas.microsoft.com/office/drawing/2014/main" id="{C9ABA3EB-8F6D-F040-EA1D-C025249B2A3F}"/>
              </a:ext>
            </a:extLst>
          </p:cNvPr>
          <p:cNvSpPr>
            <a:spLocks noGrp="1"/>
          </p:cNvSpPr>
          <p:nvPr/>
        </p:nvSpPr>
        <p:spPr>
          <a:xfrm>
            <a:off x="1610712" y="3639966"/>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5" name="连接器 84">
            <a:extLst>
              <a:ext uri="{FF2B5EF4-FFF2-40B4-BE49-F238E27FC236}">
                <a16:creationId xmlns:a16="http://schemas.microsoft.com/office/drawing/2014/main" id="{D88EAB7E-04D5-2FA9-DED6-E7EA067DCDDE}"/>
              </a:ext>
            </a:extLst>
          </p:cNvPr>
          <p:cNvSpPr>
            <a:spLocks noGrp="1"/>
          </p:cNvSpPr>
          <p:nvPr/>
        </p:nvSpPr>
        <p:spPr>
          <a:xfrm>
            <a:off x="3190103" y="3525403"/>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1" name="任意形状 30">
            <a:extLst>
              <a:ext uri="{FF2B5EF4-FFF2-40B4-BE49-F238E27FC236}">
                <a16:creationId xmlns:a16="http://schemas.microsoft.com/office/drawing/2014/main" id="{51C51B35-DD81-779B-73B5-07A9C31EAB1A}"/>
              </a:ext>
            </a:extLst>
          </p:cNvPr>
          <p:cNvSpPr>
            <a:spLocks noGrp="1"/>
          </p:cNvSpPr>
          <p:nvPr/>
        </p:nvSpPr>
        <p:spPr>
          <a:xfrm>
            <a:off x="557225" y="2947322"/>
            <a:ext cx="3224344" cy="2164551"/>
          </a:xfrm>
          <a:custGeom>
            <a:avLst/>
            <a:gdLst>
              <a:gd name="csX0" fmla="*/ 599125 w 3224344"/>
              <a:gd name="csY0" fmla="*/ 395430 h 2164551"/>
              <a:gd name="csX1" fmla="*/ 1735947 w 3224344"/>
              <a:gd name="csY1" fmla="*/ 13 h 2164551"/>
              <a:gd name="csX2" fmla="*/ 3119903 w 3224344"/>
              <a:gd name="csY2" fmla="*/ 407786 h 2164551"/>
              <a:gd name="csX3" fmla="*/ 3070476 w 3224344"/>
              <a:gd name="csY3" fmla="*/ 877343 h 2164551"/>
              <a:gd name="csX4" fmla="*/ 2625633 w 3224344"/>
              <a:gd name="csY4" fmla="*/ 889700 h 2164551"/>
              <a:gd name="csX5" fmla="*/ 2032509 w 3224344"/>
              <a:gd name="csY5" fmla="*/ 679635 h 2164551"/>
              <a:gd name="csX6" fmla="*/ 1612379 w 3224344"/>
              <a:gd name="csY6" fmla="*/ 864986 h 2164551"/>
              <a:gd name="csX7" fmla="*/ 1056325 w 3224344"/>
              <a:gd name="csY7" fmla="*/ 1297473 h 2164551"/>
              <a:gd name="csX8" fmla="*/ 883330 w 3224344"/>
              <a:gd name="csY8" fmla="*/ 1865884 h 2164551"/>
              <a:gd name="csX9" fmla="*/ 660909 w 3224344"/>
              <a:gd name="csY9" fmla="*/ 2150089 h 2164551"/>
              <a:gd name="csX10" fmla="*/ 30714 w 3224344"/>
              <a:gd name="csY10" fmla="*/ 2051235 h 2164551"/>
              <a:gd name="csX11" fmla="*/ 92498 w 3224344"/>
              <a:gd name="csY11" fmla="*/ 1445754 h 2164551"/>
              <a:gd name="csX12" fmla="*/ 43071 w 3224344"/>
              <a:gd name="csY12" fmla="*/ 988554 h 2164551"/>
              <a:gd name="csX13" fmla="*/ 599125 w 3224344"/>
              <a:gd name="csY13" fmla="*/ 395430 h 2164551"/>
            </a:gdLst>
            <a:ahLst/>
            <a:cxnLst/>
            <a:rect l="l" t="t" r="r" b="b"/>
            <a:pathLst>
              <a:path w="3224344" h="2164551">
                <a:moveTo>
                  <a:pt x="599125" y="395430"/>
                </a:moveTo>
                <a:cubicBezTo>
                  <a:pt x="881271" y="230673"/>
                  <a:pt x="1315817" y="-2046"/>
                  <a:pt x="1735947" y="13"/>
                </a:cubicBezTo>
                <a:cubicBezTo>
                  <a:pt x="2156077" y="2072"/>
                  <a:pt x="2897481" y="261564"/>
                  <a:pt x="3119903" y="407786"/>
                </a:cubicBezTo>
                <a:cubicBezTo>
                  <a:pt x="3342325" y="554008"/>
                  <a:pt x="3152854" y="797024"/>
                  <a:pt x="3070476" y="877343"/>
                </a:cubicBezTo>
                <a:cubicBezTo>
                  <a:pt x="2988098" y="957662"/>
                  <a:pt x="2798628" y="922651"/>
                  <a:pt x="2625633" y="889700"/>
                </a:cubicBezTo>
                <a:cubicBezTo>
                  <a:pt x="2452639" y="856749"/>
                  <a:pt x="2201385" y="683754"/>
                  <a:pt x="2032509" y="679635"/>
                </a:cubicBezTo>
                <a:cubicBezTo>
                  <a:pt x="1863633" y="675516"/>
                  <a:pt x="1775076" y="762013"/>
                  <a:pt x="1612379" y="864986"/>
                </a:cubicBezTo>
                <a:cubicBezTo>
                  <a:pt x="1449682" y="967959"/>
                  <a:pt x="1177833" y="1130657"/>
                  <a:pt x="1056325" y="1297473"/>
                </a:cubicBezTo>
                <a:cubicBezTo>
                  <a:pt x="934817" y="1464289"/>
                  <a:pt x="949233" y="1723781"/>
                  <a:pt x="883330" y="1865884"/>
                </a:cubicBezTo>
                <a:cubicBezTo>
                  <a:pt x="817427" y="2007987"/>
                  <a:pt x="803012" y="2119197"/>
                  <a:pt x="660909" y="2150089"/>
                </a:cubicBezTo>
                <a:cubicBezTo>
                  <a:pt x="518806" y="2180981"/>
                  <a:pt x="125449" y="2168624"/>
                  <a:pt x="30714" y="2051235"/>
                </a:cubicBezTo>
                <a:cubicBezTo>
                  <a:pt x="-64021" y="1933846"/>
                  <a:pt x="90438" y="1622868"/>
                  <a:pt x="92498" y="1445754"/>
                </a:cubicBezTo>
                <a:cubicBezTo>
                  <a:pt x="94557" y="1268641"/>
                  <a:pt x="-39307" y="1161549"/>
                  <a:pt x="43071" y="988554"/>
                </a:cubicBezTo>
                <a:cubicBezTo>
                  <a:pt x="125449" y="815559"/>
                  <a:pt x="316979" y="560187"/>
                  <a:pt x="599125" y="395430"/>
                </a:cubicBezTo>
                <a:close/>
              </a:path>
            </a:pathLst>
          </a:custGeom>
          <a:solidFill>
            <a:schemeClr val="accent4">
              <a:lumMod val="40000"/>
              <a:lumOff val="60000"/>
              <a:alpha val="7566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6" name="文本框 55">
            <a:extLst>
              <a:ext uri="{FF2B5EF4-FFF2-40B4-BE49-F238E27FC236}">
                <a16:creationId xmlns:a16="http://schemas.microsoft.com/office/drawing/2014/main" id="{443F3B96-8FF7-F5D8-BDDA-E62C61E1DEAB}"/>
              </a:ext>
            </a:extLst>
          </p:cNvPr>
          <p:cNvSpPr>
            <a:spLocks noGrp="1"/>
          </p:cNvSpPr>
          <p:nvPr/>
        </p:nvSpPr>
        <p:spPr>
          <a:xfrm>
            <a:off x="3319849" y="1940617"/>
            <a:ext cx="3854122" cy="830997"/>
          </a:xfrm>
          <a:prstGeom prst="rect">
            <a:avLst/>
          </a:prstGeom>
          <a:noFill/>
        </p:spPr>
        <p:txBody>
          <a:bodyPr wrap="square">
            <a:spAutoFit/>
          </a:bodyPr>
          <a:lstStyle/>
          <a:p>
            <a:pPr algn="ctr">
              <a:buNone/>
            </a:pPr>
            <a:r>
              <a:rPr sz="2400" b="1"/>
              <a:t>Switch’s behavior covered by documentations</a:t>
            </a:r>
          </a:p>
        </p:txBody>
      </p:sp>
      <p:sp>
        <p:nvSpPr>
          <p:cNvPr id="94" name="连接器 93">
            <a:extLst>
              <a:ext uri="{FF2B5EF4-FFF2-40B4-BE49-F238E27FC236}">
                <a16:creationId xmlns:a16="http://schemas.microsoft.com/office/drawing/2014/main" id="{921EDB25-772F-612A-C075-1469D3D251B8}"/>
              </a:ext>
            </a:extLst>
          </p:cNvPr>
          <p:cNvSpPr>
            <a:spLocks noGrp="1"/>
          </p:cNvSpPr>
          <p:nvPr/>
        </p:nvSpPr>
        <p:spPr>
          <a:xfrm>
            <a:off x="3190103" y="3505709"/>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5" name="连接器 94">
            <a:extLst>
              <a:ext uri="{FF2B5EF4-FFF2-40B4-BE49-F238E27FC236}">
                <a16:creationId xmlns:a16="http://schemas.microsoft.com/office/drawing/2014/main" id="{BB308E5D-860B-30D6-CCD7-8CAA14A20FDF}"/>
              </a:ext>
            </a:extLst>
          </p:cNvPr>
          <p:cNvSpPr>
            <a:spLocks noGrp="1"/>
          </p:cNvSpPr>
          <p:nvPr/>
        </p:nvSpPr>
        <p:spPr>
          <a:xfrm>
            <a:off x="1603964" y="3634427"/>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6" name="连接器 95">
            <a:extLst>
              <a:ext uri="{FF2B5EF4-FFF2-40B4-BE49-F238E27FC236}">
                <a16:creationId xmlns:a16="http://schemas.microsoft.com/office/drawing/2014/main" id="{6841B482-CAB6-C44E-EBCB-CA67C31DF5E3}"/>
              </a:ext>
            </a:extLst>
          </p:cNvPr>
          <p:cNvSpPr>
            <a:spLocks noGrp="1"/>
          </p:cNvSpPr>
          <p:nvPr/>
        </p:nvSpPr>
        <p:spPr>
          <a:xfrm>
            <a:off x="868389" y="4025251"/>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7" name="任意形状 96">
            <a:extLst>
              <a:ext uri="{FF2B5EF4-FFF2-40B4-BE49-F238E27FC236}">
                <a16:creationId xmlns:a16="http://schemas.microsoft.com/office/drawing/2014/main" id="{1ADFB57D-9E6F-2C19-BB3E-DBB803B715A4}"/>
              </a:ext>
            </a:extLst>
          </p:cNvPr>
          <p:cNvSpPr>
            <a:spLocks noGrp="1"/>
          </p:cNvSpPr>
          <p:nvPr/>
        </p:nvSpPr>
        <p:spPr>
          <a:xfrm>
            <a:off x="2696761" y="3614095"/>
            <a:ext cx="506627" cy="335049"/>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8" name="任意形状 97">
            <a:extLst>
              <a:ext uri="{FF2B5EF4-FFF2-40B4-BE49-F238E27FC236}">
                <a16:creationId xmlns:a16="http://schemas.microsoft.com/office/drawing/2014/main" id="{053691D5-E74B-756E-68CF-28D2665BF9D1}"/>
              </a:ext>
            </a:extLst>
          </p:cNvPr>
          <p:cNvSpPr>
            <a:spLocks noGrp="1"/>
          </p:cNvSpPr>
          <p:nvPr/>
        </p:nvSpPr>
        <p:spPr>
          <a:xfrm rot="18535980">
            <a:off x="2189527" y="3635341"/>
            <a:ext cx="176095" cy="543698"/>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9" name="任意形状 98">
            <a:extLst>
              <a:ext uri="{FF2B5EF4-FFF2-40B4-BE49-F238E27FC236}">
                <a16:creationId xmlns:a16="http://schemas.microsoft.com/office/drawing/2014/main" id="{3BFEDADF-ED1C-01C7-0C08-24A61A9C62AF}"/>
              </a:ext>
            </a:extLst>
          </p:cNvPr>
          <p:cNvSpPr>
            <a:spLocks noGrp="1"/>
          </p:cNvSpPr>
          <p:nvPr/>
        </p:nvSpPr>
        <p:spPr>
          <a:xfrm>
            <a:off x="1010326" y="3643451"/>
            <a:ext cx="632361" cy="361097"/>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0" name="任意形状 99">
            <a:extLst>
              <a:ext uri="{FF2B5EF4-FFF2-40B4-BE49-F238E27FC236}">
                <a16:creationId xmlns:a16="http://schemas.microsoft.com/office/drawing/2014/main" id="{3D180248-32E2-42F1-DA3E-546EB8C6F357}"/>
              </a:ext>
            </a:extLst>
          </p:cNvPr>
          <p:cNvSpPr>
            <a:spLocks noGrp="1"/>
          </p:cNvSpPr>
          <p:nvPr/>
        </p:nvSpPr>
        <p:spPr>
          <a:xfrm>
            <a:off x="949071" y="4324266"/>
            <a:ext cx="954486" cy="3707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pic>
        <p:nvPicPr>
          <p:cNvPr id="128" name="图片 101"/>
          <p:cNvPicPr>
            <a:picLocks noChangeAspect="1"/>
          </p:cNvPicPr>
          <p:nvPr/>
        </p:nvPicPr>
        <p:blipFill>
          <a:blip r:embed="rId3"/>
          <a:stretch>
            <a:fillRect/>
          </a:stretch>
        </p:blipFill>
        <p:spPr>
          <a:xfrm>
            <a:off x="2342461" y="1920465"/>
            <a:ext cx="708599" cy="708599"/>
          </a:xfrm>
          <a:prstGeom prst="rect">
            <a:avLst/>
          </a:prstGeom>
        </p:spPr>
      </p:pic>
      <p:sp>
        <p:nvSpPr>
          <p:cNvPr id="103" name="任意形状 102">
            <a:extLst>
              <a:ext uri="{FF2B5EF4-FFF2-40B4-BE49-F238E27FC236}">
                <a16:creationId xmlns:a16="http://schemas.microsoft.com/office/drawing/2014/main" id="{1B2E5A50-05AF-B1A7-756A-04AC91A59981}"/>
              </a:ext>
            </a:extLst>
          </p:cNvPr>
          <p:cNvSpPr>
            <a:spLocks noGrp="1"/>
          </p:cNvSpPr>
          <p:nvPr/>
        </p:nvSpPr>
        <p:spPr>
          <a:xfrm rot="16353721">
            <a:off x="3433791" y="2492107"/>
            <a:ext cx="525882" cy="1265610"/>
          </a:xfrm>
          <a:custGeom>
            <a:avLst/>
            <a:gdLst>
              <a:gd name="csX0" fmla="*/ 0 w 328009"/>
              <a:gd name="csY0" fmla="*/ 0 h 766119"/>
              <a:gd name="csX1" fmla="*/ 321276 w 328009"/>
              <a:gd name="csY1" fmla="*/ 469557 h 766119"/>
              <a:gd name="csX2" fmla="*/ 222422 w 328009"/>
              <a:gd name="csY2" fmla="*/ 766119 h 766119"/>
              <a:gd name="csX0" fmla="*/ 109165 w 331753"/>
              <a:gd name="csY0" fmla="*/ 0 h 766119"/>
              <a:gd name="csX1" fmla="*/ 3359 w 331753"/>
              <a:gd name="csY1" fmla="*/ 599989 h 766119"/>
              <a:gd name="csX2" fmla="*/ 331587 w 331753"/>
              <a:gd name="csY2" fmla="*/ 766119 h 766119"/>
              <a:gd name="csX0" fmla="*/ 109165 w 521081"/>
              <a:gd name="csY0" fmla="*/ 0 h 1128717"/>
              <a:gd name="csX1" fmla="*/ 3359 w 521081"/>
              <a:gd name="csY1" fmla="*/ 599989 h 1128717"/>
              <a:gd name="csX2" fmla="*/ 520979 w 521081"/>
              <a:gd name="csY2" fmla="*/ 1128717 h 1128717"/>
              <a:gd name="csX0" fmla="*/ 127585 w 520888"/>
              <a:gd name="csY0" fmla="*/ 0 h 1265610"/>
              <a:gd name="csX1" fmla="*/ 3166 w 520888"/>
              <a:gd name="csY1" fmla="*/ 736882 h 1265610"/>
              <a:gd name="csX2" fmla="*/ 520786 w 520888"/>
              <a:gd name="csY2" fmla="*/ 1265610 h 1265610"/>
              <a:gd name="csX0" fmla="*/ 132579 w 525882"/>
              <a:gd name="csY0" fmla="*/ 0 h 1265610"/>
              <a:gd name="csX1" fmla="*/ 8160 w 525882"/>
              <a:gd name="csY1" fmla="*/ 736882 h 1265610"/>
              <a:gd name="csX2" fmla="*/ 525780 w 525882"/>
              <a:gd name="csY2" fmla="*/ 1265610 h 1265610"/>
            </a:gdLst>
            <a:ahLst/>
            <a:cxnLst/>
            <a:rect l="l" t="t" r="r" b="b"/>
            <a:pathLst>
              <a:path w="525882" h="1265610">
                <a:moveTo>
                  <a:pt x="132579" y="0"/>
                </a:moveTo>
                <a:cubicBezTo>
                  <a:pt x="68694" y="266736"/>
                  <a:pt x="-28910" y="609196"/>
                  <a:pt x="8160" y="736882"/>
                </a:cubicBezTo>
                <a:cubicBezTo>
                  <a:pt x="45230" y="864568"/>
                  <a:pt x="534018" y="1228540"/>
                  <a:pt x="525780" y="1265610"/>
                </a:cubicBezTo>
              </a:path>
            </a:pathLst>
          </a:custGeom>
          <a:noFill/>
          <a:ln w="28575">
            <a:solidFill>
              <a:schemeClr val="accent2">
                <a:lumMod val="50000"/>
              </a:schemeClr>
            </a:solidFill>
            <a:tailEnd type="triangle"/>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5" name="文本框 104">
            <a:extLst>
              <a:ext uri="{FF2B5EF4-FFF2-40B4-BE49-F238E27FC236}">
                <a16:creationId xmlns:a16="http://schemas.microsoft.com/office/drawing/2014/main" id="{CF370AC4-0ED3-651A-82BF-951F79EEF0C7}"/>
              </a:ext>
            </a:extLst>
          </p:cNvPr>
          <p:cNvSpPr>
            <a:spLocks noGrp="1"/>
          </p:cNvSpPr>
          <p:nvPr/>
        </p:nvSpPr>
        <p:spPr>
          <a:xfrm>
            <a:off x="5626089" y="4621626"/>
            <a:ext cx="6008686" cy="1015663"/>
          </a:xfrm>
          <a:prstGeom prst="rect">
            <a:avLst/>
          </a:prstGeom>
          <a:solidFill>
            <a:srgbClr val="FFCAC2"/>
          </a:solidFill>
        </p:spPr>
        <p:txBody>
          <a:bodyPr wrap="square">
            <a:spAutoFit/>
          </a:bodyPr>
          <a:lstStyle/>
          <a:p>
            <a:pPr marL="285750" indent="-285750">
              <a:buFont typeface="Arial"/>
              <a:buChar char="•"/>
            </a:pPr>
            <a:r>
              <a:rPr sz="2000" b="1"/>
              <a:t>Out of date</a:t>
            </a:r>
          </a:p>
          <a:p>
            <a:pPr marL="285750" indent="-285750">
              <a:buFont typeface="Arial"/>
              <a:buChar char="•"/>
            </a:pPr>
            <a:r>
              <a:rPr sz="2000" b="1"/>
              <a:t>Coarse description of the actions</a:t>
            </a:r>
          </a:p>
          <a:p>
            <a:pPr marL="285750" indent="-285750">
              <a:buFont typeface="Arial"/>
              <a:buChar char="•"/>
            </a:pPr>
            <a:r>
              <a:rPr sz="2000" b="1"/>
              <a:t>Mismatch with the real-world implementation</a:t>
            </a:r>
          </a:p>
        </p:txBody>
      </p:sp>
      <p:sp>
        <p:nvSpPr>
          <p:cNvPr id="106" name="标题 1">
            <a:extLst>
              <a:ext uri="{FF2B5EF4-FFF2-40B4-BE49-F238E27FC236}">
                <a16:creationId xmlns:a16="http://schemas.microsoft.com/office/drawing/2014/main" id="{E06F0CDD-FD3A-51FB-44DA-25528D9FFC2B}"/>
              </a:ext>
            </a:extLst>
          </p:cNvPr>
          <p:cNvSpPr>
            <a:spLocks noGrp="1"/>
          </p:cNvSpPr>
          <p:nvPr>
            <p:ph type="title"/>
          </p:nvPr>
        </p:nvSpPr>
        <p:spPr>
          <a:xfrm>
            <a:off x="838200" y="365125"/>
            <a:ext cx="10515600" cy="1325563"/>
          </a:xfrm>
        </p:spPr>
        <p:txBody>
          <a:bodyPr>
            <a:normAutofit/>
          </a:bodyPr>
          <a:lstStyle/>
          <a:p>
            <a:r>
              <a:t>Solution 1: check the documentation provided by vendors</a:t>
            </a:r>
          </a:p>
        </p:txBody>
      </p:sp>
      <p:sp>
        <p:nvSpPr>
          <p:cNvPr id="107" name="文本框 106">
            <a:extLst>
              <a:ext uri="{FF2B5EF4-FFF2-40B4-BE49-F238E27FC236}">
                <a16:creationId xmlns:a16="http://schemas.microsoft.com/office/drawing/2014/main" id="{19F4833E-7590-0FEF-9A36-FCDCDF60B1B6}"/>
              </a:ext>
            </a:extLst>
          </p:cNvPr>
          <p:cNvSpPr>
            <a:spLocks noGrp="1"/>
          </p:cNvSpPr>
          <p:nvPr/>
        </p:nvSpPr>
        <p:spPr>
          <a:xfrm>
            <a:off x="5928157" y="3505709"/>
            <a:ext cx="4819136" cy="830997"/>
          </a:xfrm>
          <a:prstGeom prst="rect">
            <a:avLst/>
          </a:prstGeom>
          <a:noFill/>
        </p:spPr>
        <p:txBody>
          <a:bodyPr wrap="square">
            <a:spAutoFit/>
          </a:bodyPr>
          <a:lstStyle/>
          <a:p>
            <a:pPr algn="ctr">
              <a:buNone/>
            </a:pPr>
            <a:r>
              <a:rPr sz="2400" b="1"/>
              <a:t>Doc’s description may more than or within the behavior space</a:t>
            </a:r>
          </a:p>
        </p:txBody>
      </p:sp>
    </p:spTree>
    <p:extLst>
      <p:ext uri="{BB962C8B-B14F-4D97-AF65-F5344CB8AC3E}">
        <p14:creationId xmlns:p14="http://schemas.microsoft.com/office/powerpoint/2010/main" val="2189527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2D2A80-861B-2947-3668-AF1C42993556}"/>
              </a:ext>
            </a:extLst>
          </p:cNvPr>
          <p:cNvSpPr>
            <a:spLocks noGrp="1"/>
          </p:cNvSpPr>
          <p:nvPr>
            <p:ph type="title"/>
          </p:nvPr>
        </p:nvSpPr>
        <p:spPr/>
        <p:txBody>
          <a:bodyPr>
            <a:normAutofit/>
          </a:bodyPr>
          <a:lstStyle/>
          <a:p>
            <a:r>
              <a:t>Solution 2: probe the hardware</a:t>
            </a:r>
          </a:p>
        </p:txBody>
      </p:sp>
      <p:pic>
        <p:nvPicPr>
          <p:cNvPr id="52" name="图片 19"/>
          <p:cNvPicPr>
            <a:picLocks noChangeAspect="1"/>
          </p:cNvPicPr>
          <p:nvPr/>
        </p:nvPicPr>
        <p:blipFill>
          <a:blip r:embed="rId3">
            <a:duotone>
              <a:schemeClr val="accent1">
                <a:shade val="45000"/>
                <a:satMod val="135000"/>
              </a:schemeClr>
              <a:prstClr val="white"/>
            </a:duotone>
          </a:blip>
          <a:stretch>
            <a:fillRect/>
          </a:stretch>
        </p:blipFill>
        <p:spPr>
          <a:xfrm>
            <a:off x="758895" y="3862631"/>
            <a:ext cx="655036" cy="655036"/>
          </a:xfrm>
          <a:prstGeom prst="rect">
            <a:avLst/>
          </a:prstGeom>
        </p:spPr>
      </p:pic>
      <p:sp>
        <p:nvSpPr>
          <p:cNvPr id="23" name="文本框 22">
            <a:extLst>
              <a:ext uri="{FF2B5EF4-FFF2-40B4-BE49-F238E27FC236}">
                <a16:creationId xmlns:a16="http://schemas.microsoft.com/office/drawing/2014/main" id="{7D8E2038-359D-BE98-6EE6-C4C3A97B7A77}"/>
              </a:ext>
            </a:extLst>
          </p:cNvPr>
          <p:cNvSpPr>
            <a:spLocks noGrp="1"/>
          </p:cNvSpPr>
          <p:nvPr/>
        </p:nvSpPr>
        <p:spPr>
          <a:xfrm>
            <a:off x="0" y="4374913"/>
            <a:ext cx="3854122" cy="461665"/>
          </a:xfrm>
          <a:prstGeom prst="rect">
            <a:avLst/>
          </a:prstGeom>
          <a:noFill/>
        </p:spPr>
        <p:txBody>
          <a:bodyPr wrap="square">
            <a:spAutoFit/>
          </a:bodyPr>
          <a:lstStyle/>
          <a:p>
            <a:r>
              <a:rPr sz="2400" b="1"/>
              <a:t>Ingress packets</a:t>
            </a:r>
          </a:p>
        </p:txBody>
      </p:sp>
      <p:sp>
        <p:nvSpPr>
          <p:cNvPr id="4" name="连接器 3">
            <a:extLst>
              <a:ext uri="{FF2B5EF4-FFF2-40B4-BE49-F238E27FC236}">
                <a16:creationId xmlns:a16="http://schemas.microsoft.com/office/drawing/2014/main" id="{86EE9981-CFFC-21DA-5DD5-158ED81655B1}"/>
              </a:ext>
            </a:extLst>
          </p:cNvPr>
          <p:cNvSpPr>
            <a:spLocks noGrp="1"/>
          </p:cNvSpPr>
          <p:nvPr/>
        </p:nvSpPr>
        <p:spPr>
          <a:xfrm>
            <a:off x="2629315" y="2197316"/>
            <a:ext cx="3566985" cy="2483708"/>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 name="连接器 6">
            <a:extLst>
              <a:ext uri="{FF2B5EF4-FFF2-40B4-BE49-F238E27FC236}">
                <a16:creationId xmlns:a16="http://schemas.microsoft.com/office/drawing/2014/main" id="{FB4F4E7D-6251-F089-50E6-57FADF5A939A}"/>
              </a:ext>
            </a:extLst>
          </p:cNvPr>
          <p:cNvSpPr>
            <a:spLocks noGrp="1"/>
          </p:cNvSpPr>
          <p:nvPr/>
        </p:nvSpPr>
        <p:spPr>
          <a:xfrm>
            <a:off x="3108383" y="3370606"/>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 name="连接器 7">
            <a:extLst>
              <a:ext uri="{FF2B5EF4-FFF2-40B4-BE49-F238E27FC236}">
                <a16:creationId xmlns:a16="http://schemas.microsoft.com/office/drawing/2014/main" id="{835106C9-0138-EE39-740D-B4DB7C088097}"/>
              </a:ext>
            </a:extLst>
          </p:cNvPr>
          <p:cNvSpPr>
            <a:spLocks noGrp="1"/>
          </p:cNvSpPr>
          <p:nvPr/>
        </p:nvSpPr>
        <p:spPr>
          <a:xfrm>
            <a:off x="3854122" y="2997415"/>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 name="连接器 8">
            <a:extLst>
              <a:ext uri="{FF2B5EF4-FFF2-40B4-BE49-F238E27FC236}">
                <a16:creationId xmlns:a16="http://schemas.microsoft.com/office/drawing/2014/main" id="{1C103BB3-44F9-2FB8-C1E9-D96A708C810A}"/>
              </a:ext>
            </a:extLst>
          </p:cNvPr>
          <p:cNvSpPr>
            <a:spLocks noGrp="1"/>
          </p:cNvSpPr>
          <p:nvPr/>
        </p:nvSpPr>
        <p:spPr>
          <a:xfrm>
            <a:off x="4129292" y="3793224"/>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 name="连接器 9">
            <a:extLst>
              <a:ext uri="{FF2B5EF4-FFF2-40B4-BE49-F238E27FC236}">
                <a16:creationId xmlns:a16="http://schemas.microsoft.com/office/drawing/2014/main" id="{832409FE-4A4F-EE1B-6CE0-57151F32539F}"/>
              </a:ext>
            </a:extLst>
          </p:cNvPr>
          <p:cNvSpPr>
            <a:spLocks noGrp="1"/>
          </p:cNvSpPr>
          <p:nvPr/>
        </p:nvSpPr>
        <p:spPr>
          <a:xfrm>
            <a:off x="4876187" y="3312513"/>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3" name="任意形状 12">
            <a:extLst>
              <a:ext uri="{FF2B5EF4-FFF2-40B4-BE49-F238E27FC236}">
                <a16:creationId xmlns:a16="http://schemas.microsoft.com/office/drawing/2014/main" id="{85DC3F7C-715A-B7F7-0584-F930B4FA54E4}"/>
              </a:ext>
            </a:extLst>
          </p:cNvPr>
          <p:cNvSpPr>
            <a:spLocks noGrp="1"/>
          </p:cNvSpPr>
          <p:nvPr/>
        </p:nvSpPr>
        <p:spPr>
          <a:xfrm>
            <a:off x="3238129" y="3009509"/>
            <a:ext cx="632361" cy="361097"/>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4" name="任意形状 13">
            <a:extLst>
              <a:ext uri="{FF2B5EF4-FFF2-40B4-BE49-F238E27FC236}">
                <a16:creationId xmlns:a16="http://schemas.microsoft.com/office/drawing/2014/main" id="{39A55EB9-8E4F-0908-EB7A-88741CF0A34A}"/>
              </a:ext>
            </a:extLst>
          </p:cNvPr>
          <p:cNvSpPr>
            <a:spLocks noGrp="1"/>
          </p:cNvSpPr>
          <p:nvPr/>
        </p:nvSpPr>
        <p:spPr>
          <a:xfrm>
            <a:off x="3192481" y="3681715"/>
            <a:ext cx="954486" cy="3707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accent1"/>
            </a:solidFill>
            <a:prstDash val="lgDash"/>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5" name="任意形状 14">
            <a:extLst>
              <a:ext uri="{FF2B5EF4-FFF2-40B4-BE49-F238E27FC236}">
                <a16:creationId xmlns:a16="http://schemas.microsoft.com/office/drawing/2014/main" id="{C58BF807-150E-8320-3BCF-73AF480EB8DB}"/>
              </a:ext>
            </a:extLst>
          </p:cNvPr>
          <p:cNvSpPr>
            <a:spLocks noGrp="1"/>
          </p:cNvSpPr>
          <p:nvPr/>
        </p:nvSpPr>
        <p:spPr>
          <a:xfrm>
            <a:off x="4412808" y="3623920"/>
            <a:ext cx="469557" cy="383059"/>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solidFill>
              <a:schemeClr val="accent1"/>
            </a:solidFill>
            <a:prstDash val="lgDash"/>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6" name="任意形状 15">
            <a:extLst>
              <a:ext uri="{FF2B5EF4-FFF2-40B4-BE49-F238E27FC236}">
                <a16:creationId xmlns:a16="http://schemas.microsoft.com/office/drawing/2014/main" id="{EAE9D85C-207F-9BDB-0C0C-304D2C20CD96}"/>
              </a:ext>
            </a:extLst>
          </p:cNvPr>
          <p:cNvSpPr>
            <a:spLocks noGrp="1"/>
          </p:cNvSpPr>
          <p:nvPr/>
        </p:nvSpPr>
        <p:spPr>
          <a:xfrm rot="18535980">
            <a:off x="4432938" y="3001019"/>
            <a:ext cx="176095" cy="543698"/>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7" name="连接器 16">
            <a:extLst>
              <a:ext uri="{FF2B5EF4-FFF2-40B4-BE49-F238E27FC236}">
                <a16:creationId xmlns:a16="http://schemas.microsoft.com/office/drawing/2014/main" id="{E4A04DBF-91AF-93F9-9385-8F5CEAF4CA9B}"/>
              </a:ext>
            </a:extLst>
          </p:cNvPr>
          <p:cNvSpPr>
            <a:spLocks noGrp="1"/>
          </p:cNvSpPr>
          <p:nvPr/>
        </p:nvSpPr>
        <p:spPr>
          <a:xfrm>
            <a:off x="5433513" y="2882852"/>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8" name="任意形状 17">
            <a:extLst>
              <a:ext uri="{FF2B5EF4-FFF2-40B4-BE49-F238E27FC236}">
                <a16:creationId xmlns:a16="http://schemas.microsoft.com/office/drawing/2014/main" id="{4F6A37D4-57F1-AD53-ADCE-FE5E9B5E908B}"/>
              </a:ext>
            </a:extLst>
          </p:cNvPr>
          <p:cNvSpPr>
            <a:spLocks noGrp="1"/>
          </p:cNvSpPr>
          <p:nvPr/>
        </p:nvSpPr>
        <p:spPr>
          <a:xfrm>
            <a:off x="4911341" y="2992139"/>
            <a:ext cx="506627" cy="335049"/>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accent1"/>
            </a:solidFill>
            <a:prstDash val="lgDash"/>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 name="文本框 2">
            <a:extLst>
              <a:ext uri="{FF2B5EF4-FFF2-40B4-BE49-F238E27FC236}">
                <a16:creationId xmlns:a16="http://schemas.microsoft.com/office/drawing/2014/main" id="{D8C02C2B-BB19-1DFA-080F-7CAF598D8EF4}"/>
              </a:ext>
            </a:extLst>
          </p:cNvPr>
          <p:cNvSpPr>
            <a:spLocks noGrp="1"/>
          </p:cNvSpPr>
          <p:nvPr/>
        </p:nvSpPr>
        <p:spPr>
          <a:xfrm>
            <a:off x="2896349" y="3250729"/>
            <a:ext cx="393518" cy="369332"/>
          </a:xfrm>
          <a:prstGeom prst="rect">
            <a:avLst/>
          </a:prstGeom>
          <a:noFill/>
        </p:spPr>
        <p:txBody>
          <a:bodyPr wrap="square">
            <a:spAutoFit/>
          </a:bodyPr>
          <a:lstStyle/>
          <a:p>
            <a:r>
              <a:t>✅</a:t>
            </a:r>
          </a:p>
        </p:txBody>
      </p:sp>
      <p:sp>
        <p:nvSpPr>
          <p:cNvPr id="5" name="文本框 4">
            <a:extLst>
              <a:ext uri="{FF2B5EF4-FFF2-40B4-BE49-F238E27FC236}">
                <a16:creationId xmlns:a16="http://schemas.microsoft.com/office/drawing/2014/main" id="{0CDA5712-8AD8-298B-1449-4E4F41C2CD26}"/>
              </a:ext>
            </a:extLst>
          </p:cNvPr>
          <p:cNvSpPr>
            <a:spLocks noGrp="1"/>
          </p:cNvSpPr>
          <p:nvPr/>
        </p:nvSpPr>
        <p:spPr>
          <a:xfrm>
            <a:off x="3924628" y="2845444"/>
            <a:ext cx="393518" cy="369332"/>
          </a:xfrm>
          <a:prstGeom prst="rect">
            <a:avLst/>
          </a:prstGeom>
          <a:noFill/>
        </p:spPr>
        <p:txBody>
          <a:bodyPr wrap="square">
            <a:spAutoFit/>
          </a:bodyPr>
          <a:lstStyle/>
          <a:p>
            <a:r>
              <a:t>✅</a:t>
            </a:r>
          </a:p>
        </p:txBody>
      </p:sp>
      <p:sp>
        <p:nvSpPr>
          <p:cNvPr id="6" name="文本框 5">
            <a:extLst>
              <a:ext uri="{FF2B5EF4-FFF2-40B4-BE49-F238E27FC236}">
                <a16:creationId xmlns:a16="http://schemas.microsoft.com/office/drawing/2014/main" id="{C9BC8FDC-80DE-1D1F-52CE-F42E51D1DF43}"/>
              </a:ext>
            </a:extLst>
          </p:cNvPr>
          <p:cNvSpPr>
            <a:spLocks noGrp="1"/>
          </p:cNvSpPr>
          <p:nvPr/>
        </p:nvSpPr>
        <p:spPr>
          <a:xfrm>
            <a:off x="5528607" y="2754740"/>
            <a:ext cx="504872" cy="369332"/>
          </a:xfrm>
          <a:prstGeom prst="rect">
            <a:avLst/>
          </a:prstGeom>
          <a:noFill/>
        </p:spPr>
        <p:txBody>
          <a:bodyPr wrap="square">
            <a:spAutoFit/>
          </a:bodyPr>
          <a:lstStyle/>
          <a:p>
            <a:r>
              <a:t>✅</a:t>
            </a:r>
          </a:p>
        </p:txBody>
      </p:sp>
      <p:sp>
        <p:nvSpPr>
          <p:cNvPr id="11" name="任意形状 10">
            <a:extLst>
              <a:ext uri="{FF2B5EF4-FFF2-40B4-BE49-F238E27FC236}">
                <a16:creationId xmlns:a16="http://schemas.microsoft.com/office/drawing/2014/main" id="{DBB4DF10-0A7C-11B9-E513-C4A74A372AE7}"/>
              </a:ext>
            </a:extLst>
          </p:cNvPr>
          <p:cNvSpPr>
            <a:spLocks noGrp="1"/>
          </p:cNvSpPr>
          <p:nvPr/>
        </p:nvSpPr>
        <p:spPr>
          <a:xfrm>
            <a:off x="4037494" y="3306976"/>
            <a:ext cx="1201564" cy="928260"/>
          </a:xfrm>
          <a:custGeom>
            <a:avLst/>
            <a:gdLst>
              <a:gd name="csX0" fmla="*/ 641109 w 1006886"/>
              <a:gd name="csY0" fmla="*/ 138091 h 855256"/>
              <a:gd name="csX1" fmla="*/ 332190 w 1006886"/>
              <a:gd name="csY1" fmla="*/ 298729 h 855256"/>
              <a:gd name="csX2" fmla="*/ 72698 w 1006886"/>
              <a:gd name="csY2" fmla="*/ 348156 h 855256"/>
              <a:gd name="csX3" fmla="*/ 10914 w 1006886"/>
              <a:gd name="csY3" fmla="*/ 607648 h 855256"/>
              <a:gd name="csX4" fmla="*/ 258049 w 1006886"/>
              <a:gd name="csY4" fmla="*/ 854783 h 855256"/>
              <a:gd name="csX5" fmla="*/ 616395 w 1006886"/>
              <a:gd name="csY5" fmla="*/ 669432 h 855256"/>
              <a:gd name="csX6" fmla="*/ 912957 w 1006886"/>
              <a:gd name="csY6" fmla="*/ 644718 h 855256"/>
              <a:gd name="csX7" fmla="*/ 999455 w 1006886"/>
              <a:gd name="csY7" fmla="*/ 249302 h 855256"/>
              <a:gd name="csX8" fmla="*/ 752320 w 1006886"/>
              <a:gd name="csY8" fmla="*/ 2167 h 855256"/>
              <a:gd name="csX9" fmla="*/ 641109 w 1006886"/>
              <a:gd name="csY9" fmla="*/ 138091 h 855256"/>
              <a:gd name="csX0" fmla="*/ 641109 w 1006886"/>
              <a:gd name="csY0" fmla="*/ 54765 h 771930"/>
              <a:gd name="csX1" fmla="*/ 332190 w 1006886"/>
              <a:gd name="csY1" fmla="*/ 215403 h 771930"/>
              <a:gd name="csX2" fmla="*/ 72698 w 1006886"/>
              <a:gd name="csY2" fmla="*/ 264830 h 771930"/>
              <a:gd name="csX3" fmla="*/ 10914 w 1006886"/>
              <a:gd name="csY3" fmla="*/ 524322 h 771930"/>
              <a:gd name="csX4" fmla="*/ 258049 w 1006886"/>
              <a:gd name="csY4" fmla="*/ 771457 h 771930"/>
              <a:gd name="csX5" fmla="*/ 616395 w 1006886"/>
              <a:gd name="csY5" fmla="*/ 586106 h 771930"/>
              <a:gd name="csX6" fmla="*/ 912957 w 1006886"/>
              <a:gd name="csY6" fmla="*/ 561392 h 771930"/>
              <a:gd name="csX7" fmla="*/ 999455 w 1006886"/>
              <a:gd name="csY7" fmla="*/ 165976 h 771930"/>
              <a:gd name="csX8" fmla="*/ 863531 w 1006886"/>
              <a:gd name="csY8" fmla="*/ 5339 h 771930"/>
              <a:gd name="csX9" fmla="*/ 641109 w 1006886"/>
              <a:gd name="csY9" fmla="*/ 54765 h 771930"/>
            </a:gdLst>
            <a:ahLst/>
            <a:cxnLst/>
            <a:rect l="l" t="t" r="r" b="b"/>
            <a:pathLst>
              <a:path w="1006886" h="771930">
                <a:moveTo>
                  <a:pt x="641109" y="54765"/>
                </a:moveTo>
                <a:cubicBezTo>
                  <a:pt x="552552" y="89776"/>
                  <a:pt x="426925" y="180392"/>
                  <a:pt x="332190" y="215403"/>
                </a:cubicBezTo>
                <a:cubicBezTo>
                  <a:pt x="237455" y="250414"/>
                  <a:pt x="126244" y="213343"/>
                  <a:pt x="72698" y="264830"/>
                </a:cubicBezTo>
                <a:cubicBezTo>
                  <a:pt x="19152" y="316317"/>
                  <a:pt x="-19978" y="439884"/>
                  <a:pt x="10914" y="524322"/>
                </a:cubicBezTo>
                <a:cubicBezTo>
                  <a:pt x="41806" y="608760"/>
                  <a:pt x="157135" y="761160"/>
                  <a:pt x="258049" y="771457"/>
                </a:cubicBezTo>
                <a:cubicBezTo>
                  <a:pt x="358962" y="781754"/>
                  <a:pt x="507244" y="621117"/>
                  <a:pt x="616395" y="586106"/>
                </a:cubicBezTo>
                <a:cubicBezTo>
                  <a:pt x="725546" y="551095"/>
                  <a:pt x="849114" y="631414"/>
                  <a:pt x="912957" y="561392"/>
                </a:cubicBezTo>
                <a:cubicBezTo>
                  <a:pt x="976800" y="491370"/>
                  <a:pt x="1026228" y="273068"/>
                  <a:pt x="999455" y="165976"/>
                </a:cubicBezTo>
                <a:cubicBezTo>
                  <a:pt x="972682" y="58884"/>
                  <a:pt x="919136" y="23874"/>
                  <a:pt x="863531" y="5339"/>
                </a:cubicBezTo>
                <a:cubicBezTo>
                  <a:pt x="807926" y="-13196"/>
                  <a:pt x="729666" y="19754"/>
                  <a:pt x="641109" y="54765"/>
                </a:cubicBezTo>
                <a:close/>
              </a:path>
            </a:pathLst>
          </a:custGeom>
          <a:solidFill>
            <a:schemeClr val="accent1">
              <a:lumMod val="40000"/>
              <a:lumOff val="60000"/>
              <a:alpha val="60628"/>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4" name="任意形状 23">
            <a:extLst>
              <a:ext uri="{FF2B5EF4-FFF2-40B4-BE49-F238E27FC236}">
                <a16:creationId xmlns:a16="http://schemas.microsoft.com/office/drawing/2014/main" id="{19567D4B-97DC-DCB3-1F14-80D1722DCEB4}"/>
              </a:ext>
            </a:extLst>
          </p:cNvPr>
          <p:cNvSpPr>
            <a:spLocks noGrp="1"/>
          </p:cNvSpPr>
          <p:nvPr/>
        </p:nvSpPr>
        <p:spPr>
          <a:xfrm rot="19230833">
            <a:off x="5288366" y="3431674"/>
            <a:ext cx="206779" cy="543698"/>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 name="连接器 24">
            <a:extLst>
              <a:ext uri="{FF2B5EF4-FFF2-40B4-BE49-F238E27FC236}">
                <a16:creationId xmlns:a16="http://schemas.microsoft.com/office/drawing/2014/main" id="{5359AB6B-9EA9-6A8F-3535-496DAF232056}"/>
              </a:ext>
            </a:extLst>
          </p:cNvPr>
          <p:cNvSpPr>
            <a:spLocks noGrp="1"/>
          </p:cNvSpPr>
          <p:nvPr/>
        </p:nvSpPr>
        <p:spPr>
          <a:xfrm>
            <a:off x="5680650" y="3753665"/>
            <a:ext cx="259492" cy="253314"/>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 name="任意形状 20">
            <a:extLst>
              <a:ext uri="{FF2B5EF4-FFF2-40B4-BE49-F238E27FC236}">
                <a16:creationId xmlns:a16="http://schemas.microsoft.com/office/drawing/2014/main" id="{70075C65-EA2D-DB21-662D-7F582BDBB482}"/>
              </a:ext>
            </a:extLst>
          </p:cNvPr>
          <p:cNvSpPr>
            <a:spLocks noGrp="1"/>
          </p:cNvSpPr>
          <p:nvPr/>
        </p:nvSpPr>
        <p:spPr>
          <a:xfrm>
            <a:off x="1637871" y="3606884"/>
            <a:ext cx="1408671" cy="569619"/>
          </a:xfrm>
          <a:custGeom>
            <a:avLst/>
            <a:gdLst>
              <a:gd name="csX0" fmla="*/ 0 w 1408671"/>
              <a:gd name="csY0" fmla="*/ 432487 h 569619"/>
              <a:gd name="csX1" fmla="*/ 840260 w 1408671"/>
              <a:gd name="csY1" fmla="*/ 543698 h 569619"/>
              <a:gd name="csX2" fmla="*/ 1408671 w 1408671"/>
              <a:gd name="csY2" fmla="*/ 0 h 569619"/>
              <a:gd name="csX3" fmla="*/ 1408671 w 1408671"/>
              <a:gd name="csY3" fmla="*/ 0 h 569619"/>
            </a:gdLst>
            <a:ahLst/>
            <a:cxnLst/>
            <a:rect l="l" t="t" r="r" b="b"/>
            <a:pathLst>
              <a:path w="1408671" h="569619">
                <a:moveTo>
                  <a:pt x="0" y="432487"/>
                </a:moveTo>
                <a:cubicBezTo>
                  <a:pt x="302741" y="524133"/>
                  <a:pt x="605482" y="615779"/>
                  <a:pt x="840260" y="543698"/>
                </a:cubicBezTo>
                <a:cubicBezTo>
                  <a:pt x="1075039" y="471617"/>
                  <a:pt x="1408671" y="0"/>
                  <a:pt x="1408671" y="0"/>
                </a:cubicBezTo>
                <a:lnTo>
                  <a:pt x="1408671" y="0"/>
                </a:lnTo>
              </a:path>
            </a:pathLst>
          </a:custGeom>
          <a:noFill/>
          <a:ln w="28575">
            <a:solidFill>
              <a:schemeClr val="accent1"/>
            </a:solidFill>
            <a:tailEnd type="triangle"/>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pic>
        <p:nvPicPr>
          <p:cNvPr id="72" name="图片 40"/>
          <p:cNvPicPr>
            <a:picLocks noChangeAspect="1"/>
          </p:cNvPicPr>
          <p:nvPr/>
        </p:nvPicPr>
        <p:blipFill>
          <a:blip r:embed="rId3">
            <a:duotone>
              <a:schemeClr val="accent1">
                <a:shade val="45000"/>
                <a:satMod val="135000"/>
              </a:schemeClr>
              <a:prstClr val="white"/>
            </a:duotone>
          </a:blip>
          <a:stretch>
            <a:fillRect/>
          </a:stretch>
        </p:blipFill>
        <p:spPr>
          <a:xfrm>
            <a:off x="7311667" y="2235903"/>
            <a:ext cx="655036" cy="655036"/>
          </a:xfrm>
          <a:prstGeom prst="rect">
            <a:avLst/>
          </a:prstGeom>
        </p:spPr>
      </p:pic>
      <p:sp>
        <p:nvSpPr>
          <p:cNvPr id="42" name="任意形状 41">
            <a:extLst>
              <a:ext uri="{FF2B5EF4-FFF2-40B4-BE49-F238E27FC236}">
                <a16:creationId xmlns:a16="http://schemas.microsoft.com/office/drawing/2014/main" id="{D8FA0DA8-BB03-3F88-4376-E8A45BBB6644}"/>
              </a:ext>
            </a:extLst>
          </p:cNvPr>
          <p:cNvSpPr>
            <a:spLocks noGrp="1"/>
          </p:cNvSpPr>
          <p:nvPr/>
        </p:nvSpPr>
        <p:spPr>
          <a:xfrm>
            <a:off x="5920496" y="2289538"/>
            <a:ext cx="1408671" cy="547767"/>
          </a:xfrm>
          <a:custGeom>
            <a:avLst/>
            <a:gdLst>
              <a:gd name="csX0" fmla="*/ 0 w 1408671"/>
              <a:gd name="csY0" fmla="*/ 432487 h 569619"/>
              <a:gd name="csX1" fmla="*/ 840260 w 1408671"/>
              <a:gd name="csY1" fmla="*/ 543698 h 569619"/>
              <a:gd name="csX2" fmla="*/ 1408671 w 1408671"/>
              <a:gd name="csY2" fmla="*/ 0 h 569619"/>
              <a:gd name="csX3" fmla="*/ 1408671 w 1408671"/>
              <a:gd name="csY3" fmla="*/ 0 h 569619"/>
              <a:gd name="csX0" fmla="*/ 0 w 1408671"/>
              <a:gd name="csY0" fmla="*/ 515583 h 526492"/>
              <a:gd name="csX1" fmla="*/ 580769 w 1408671"/>
              <a:gd name="csY1" fmla="*/ 21313 h 526492"/>
              <a:gd name="csX2" fmla="*/ 1408671 w 1408671"/>
              <a:gd name="csY2" fmla="*/ 83096 h 526492"/>
              <a:gd name="csX3" fmla="*/ 1408671 w 1408671"/>
              <a:gd name="csY3" fmla="*/ 83096 h 526492"/>
              <a:gd name="csX0" fmla="*/ 0 w 1408671"/>
              <a:gd name="csY0" fmla="*/ 535878 h 547767"/>
              <a:gd name="csX1" fmla="*/ 580769 w 1408671"/>
              <a:gd name="csY1" fmla="*/ 41608 h 547767"/>
              <a:gd name="csX2" fmla="*/ 1408671 w 1408671"/>
              <a:gd name="csY2" fmla="*/ 103391 h 547767"/>
              <a:gd name="csX3" fmla="*/ 1408671 w 1408671"/>
              <a:gd name="csY3" fmla="*/ 103391 h 547767"/>
            </a:gdLst>
            <a:ahLst/>
            <a:cxnLst/>
            <a:rect l="l" t="t" r="r" b="b"/>
            <a:pathLst>
              <a:path w="1408671" h="547767">
                <a:moveTo>
                  <a:pt x="0" y="535878"/>
                </a:moveTo>
                <a:cubicBezTo>
                  <a:pt x="302741" y="627524"/>
                  <a:pt x="333635" y="163116"/>
                  <a:pt x="580769" y="41608"/>
                </a:cubicBezTo>
                <a:cubicBezTo>
                  <a:pt x="827903" y="-79900"/>
                  <a:pt x="1408671" y="103391"/>
                  <a:pt x="1408671" y="103391"/>
                </a:cubicBezTo>
                <a:lnTo>
                  <a:pt x="1408671" y="103391"/>
                </a:lnTo>
              </a:path>
            </a:pathLst>
          </a:custGeom>
          <a:noFill/>
          <a:ln w="28575">
            <a:solidFill>
              <a:schemeClr val="accent1"/>
            </a:solidFill>
            <a:tailEnd type="triangle"/>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3" name="文本框 42">
            <a:extLst>
              <a:ext uri="{FF2B5EF4-FFF2-40B4-BE49-F238E27FC236}">
                <a16:creationId xmlns:a16="http://schemas.microsoft.com/office/drawing/2014/main" id="{EAC1217F-AF75-2D46-B782-31E9917A6899}"/>
              </a:ext>
            </a:extLst>
          </p:cNvPr>
          <p:cNvSpPr>
            <a:spLocks noGrp="1"/>
          </p:cNvSpPr>
          <p:nvPr/>
        </p:nvSpPr>
        <p:spPr>
          <a:xfrm>
            <a:off x="6718259" y="2811203"/>
            <a:ext cx="3854122" cy="461665"/>
          </a:xfrm>
          <a:prstGeom prst="rect">
            <a:avLst/>
          </a:prstGeom>
          <a:noFill/>
        </p:spPr>
        <p:txBody>
          <a:bodyPr wrap="square">
            <a:spAutoFit/>
          </a:bodyPr>
          <a:lstStyle/>
          <a:p>
            <a:r>
              <a:rPr sz="2400" b="1"/>
              <a:t>Egress packets</a:t>
            </a:r>
          </a:p>
        </p:txBody>
      </p:sp>
      <p:sp>
        <p:nvSpPr>
          <p:cNvPr id="44" name="文本框 43">
            <a:extLst>
              <a:ext uri="{FF2B5EF4-FFF2-40B4-BE49-F238E27FC236}">
                <a16:creationId xmlns:a16="http://schemas.microsoft.com/office/drawing/2014/main" id="{6797E11F-F9FB-162F-39DF-C463171B6A21}"/>
              </a:ext>
            </a:extLst>
          </p:cNvPr>
          <p:cNvSpPr>
            <a:spLocks noGrp="1"/>
          </p:cNvSpPr>
          <p:nvPr/>
        </p:nvSpPr>
        <p:spPr>
          <a:xfrm>
            <a:off x="2115453" y="4781381"/>
            <a:ext cx="3123605" cy="830997"/>
          </a:xfrm>
          <a:prstGeom prst="rect">
            <a:avLst/>
          </a:prstGeom>
          <a:noFill/>
        </p:spPr>
        <p:txBody>
          <a:bodyPr wrap="square">
            <a:spAutoFit/>
          </a:bodyPr>
          <a:lstStyle/>
          <a:p>
            <a:pPr algn="ctr">
              <a:buNone/>
            </a:pPr>
            <a:r>
              <a:rPr sz="2400" b="1"/>
              <a:t>Switch’s behaviors detected by probing</a:t>
            </a:r>
          </a:p>
        </p:txBody>
      </p:sp>
      <p:sp>
        <p:nvSpPr>
          <p:cNvPr id="45" name="任意形状 44">
            <a:extLst>
              <a:ext uri="{FF2B5EF4-FFF2-40B4-BE49-F238E27FC236}">
                <a16:creationId xmlns:a16="http://schemas.microsoft.com/office/drawing/2014/main" id="{C0242F05-3E28-C5FF-5B65-F9A22BBAA3CA}"/>
              </a:ext>
            </a:extLst>
          </p:cNvPr>
          <p:cNvSpPr>
            <a:spLocks noGrp="1"/>
          </p:cNvSpPr>
          <p:nvPr/>
        </p:nvSpPr>
        <p:spPr>
          <a:xfrm>
            <a:off x="4788900" y="4127157"/>
            <a:ext cx="328009" cy="766119"/>
          </a:xfrm>
          <a:custGeom>
            <a:avLst/>
            <a:gdLst>
              <a:gd name="csX0" fmla="*/ 0 w 328009"/>
              <a:gd name="csY0" fmla="*/ 0 h 766119"/>
              <a:gd name="csX1" fmla="*/ 321276 w 328009"/>
              <a:gd name="csY1" fmla="*/ 469557 h 766119"/>
              <a:gd name="csX2" fmla="*/ 222422 w 328009"/>
              <a:gd name="csY2" fmla="*/ 766119 h 766119"/>
            </a:gdLst>
            <a:ahLst/>
            <a:cxnLst/>
            <a:rect l="l" t="t" r="r" b="b"/>
            <a:pathLst>
              <a:path w="328009" h="766119">
                <a:moveTo>
                  <a:pt x="0" y="0"/>
                </a:moveTo>
                <a:cubicBezTo>
                  <a:pt x="142103" y="170935"/>
                  <a:pt x="284206" y="341871"/>
                  <a:pt x="321276" y="469557"/>
                </a:cubicBezTo>
                <a:cubicBezTo>
                  <a:pt x="358346" y="597243"/>
                  <a:pt x="230660" y="729049"/>
                  <a:pt x="222422" y="766119"/>
                </a:cubicBezTo>
              </a:path>
            </a:pathLst>
          </a:custGeom>
          <a:noFill/>
          <a:ln w="28575">
            <a:solidFill>
              <a:schemeClr val="tx1"/>
            </a:solidFill>
            <a:tailEnd type="triangle"/>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7" name="文本框 46">
            <a:extLst>
              <a:ext uri="{FF2B5EF4-FFF2-40B4-BE49-F238E27FC236}">
                <a16:creationId xmlns:a16="http://schemas.microsoft.com/office/drawing/2014/main" id="{D02D5FBB-2BAA-286A-D479-E319728E2FD4}"/>
              </a:ext>
            </a:extLst>
          </p:cNvPr>
          <p:cNvSpPr>
            <a:spLocks noGrp="1"/>
          </p:cNvSpPr>
          <p:nvPr/>
        </p:nvSpPr>
        <p:spPr>
          <a:xfrm>
            <a:off x="6854183" y="4824222"/>
            <a:ext cx="3854122" cy="1015663"/>
          </a:xfrm>
          <a:prstGeom prst="rect">
            <a:avLst/>
          </a:prstGeom>
          <a:solidFill>
            <a:srgbClr val="FFCAC2"/>
          </a:solidFill>
        </p:spPr>
        <p:txBody>
          <a:bodyPr wrap="square">
            <a:spAutoFit/>
          </a:bodyPr>
          <a:lstStyle/>
          <a:p>
            <a:pPr marL="285750" indent="-285750">
              <a:buFont typeface="Arial"/>
              <a:buChar char="•"/>
            </a:pPr>
            <a:r>
              <a:rPr sz="2000" b="1"/>
              <a:t>Unscalable</a:t>
            </a:r>
          </a:p>
          <a:p>
            <a:pPr marL="285750" indent="-285750">
              <a:buFont typeface="Arial"/>
              <a:buChar char="•"/>
            </a:pPr>
            <a:r>
              <a:rPr sz="2000" b="1"/>
              <a:t>Poor interpretable</a:t>
            </a:r>
          </a:p>
          <a:p>
            <a:pPr marL="285750" indent="-285750">
              <a:buFont typeface="Arial"/>
              <a:buChar char="•"/>
            </a:pPr>
            <a:r>
              <a:rPr sz="2000" b="1"/>
              <a:t>Time&amp;resource intensive</a:t>
            </a:r>
          </a:p>
        </p:txBody>
      </p:sp>
      <p:sp>
        <p:nvSpPr>
          <p:cNvPr id="48" name="文本框 47">
            <a:extLst>
              <a:ext uri="{FF2B5EF4-FFF2-40B4-BE49-F238E27FC236}">
                <a16:creationId xmlns:a16="http://schemas.microsoft.com/office/drawing/2014/main" id="{D06FD7B7-6E53-B1BB-FF89-BECA31C1F3C2}"/>
              </a:ext>
            </a:extLst>
          </p:cNvPr>
          <p:cNvSpPr>
            <a:spLocks noGrp="1"/>
          </p:cNvSpPr>
          <p:nvPr/>
        </p:nvSpPr>
        <p:spPr>
          <a:xfrm>
            <a:off x="6943927" y="3862631"/>
            <a:ext cx="3123605" cy="830997"/>
          </a:xfrm>
          <a:prstGeom prst="rect">
            <a:avLst/>
          </a:prstGeom>
          <a:noFill/>
        </p:spPr>
        <p:txBody>
          <a:bodyPr wrap="square">
            <a:spAutoFit/>
          </a:bodyPr>
          <a:lstStyle/>
          <a:p>
            <a:pPr algn="ctr">
              <a:buNone/>
            </a:pPr>
            <a:r>
              <a:rPr sz="2400" b="1"/>
              <a:t>Switch’s behaviors detected by probing</a:t>
            </a:r>
          </a:p>
        </p:txBody>
      </p:sp>
    </p:spTree>
    <p:extLst>
      <p:ext uri="{BB962C8B-B14F-4D97-AF65-F5344CB8AC3E}">
        <p14:creationId xmlns:p14="http://schemas.microsoft.com/office/powerpoint/2010/main" val="2333429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连接器 259">
            <a:extLst>
              <a:ext uri="{FF2B5EF4-FFF2-40B4-BE49-F238E27FC236}">
                <a16:creationId xmlns:a16="http://schemas.microsoft.com/office/drawing/2014/main" id="{A45325D3-8E12-AC93-023E-9D3F1973B3D0}"/>
              </a:ext>
            </a:extLst>
          </p:cNvPr>
          <p:cNvSpPr>
            <a:spLocks noGrp="1"/>
          </p:cNvSpPr>
          <p:nvPr/>
        </p:nvSpPr>
        <p:spPr>
          <a:xfrm>
            <a:off x="5916681" y="1365244"/>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 name="标题 1">
            <a:extLst>
              <a:ext uri="{FF2B5EF4-FFF2-40B4-BE49-F238E27FC236}">
                <a16:creationId xmlns:a16="http://schemas.microsoft.com/office/drawing/2014/main" id="{638361AF-B82F-D897-DBBC-113AEA8B4B34}"/>
              </a:ext>
            </a:extLst>
          </p:cNvPr>
          <p:cNvSpPr>
            <a:spLocks noGrp="1"/>
          </p:cNvSpPr>
          <p:nvPr>
            <p:ph type="title"/>
          </p:nvPr>
        </p:nvSpPr>
        <p:spPr>
          <a:xfrm>
            <a:off x="810455" y="279274"/>
            <a:ext cx="10515600" cy="1325563"/>
          </a:xfrm>
        </p:spPr>
        <p:txBody>
          <a:bodyPr/>
          <a:lstStyle/>
          <a:p>
            <a:r>
              <a:t>Bridge the semantic gap</a:t>
            </a:r>
          </a:p>
        </p:txBody>
      </p:sp>
      <p:sp>
        <p:nvSpPr>
          <p:cNvPr id="269" name="任意形状 268">
            <a:extLst>
              <a:ext uri="{FF2B5EF4-FFF2-40B4-BE49-F238E27FC236}">
                <a16:creationId xmlns:a16="http://schemas.microsoft.com/office/drawing/2014/main" id="{4BB6B154-4156-DF5B-4A60-31A37394AF3A}"/>
              </a:ext>
            </a:extLst>
          </p:cNvPr>
          <p:cNvSpPr>
            <a:spLocks noGrp="1"/>
          </p:cNvSpPr>
          <p:nvPr/>
        </p:nvSpPr>
        <p:spPr>
          <a:xfrm>
            <a:off x="6227607" y="1800214"/>
            <a:ext cx="992010" cy="789138"/>
          </a:xfrm>
          <a:custGeom>
            <a:avLst/>
            <a:gdLst>
              <a:gd name="csX0" fmla="*/ 641109 w 1006886"/>
              <a:gd name="csY0" fmla="*/ 138091 h 855256"/>
              <a:gd name="csX1" fmla="*/ 332190 w 1006886"/>
              <a:gd name="csY1" fmla="*/ 298729 h 855256"/>
              <a:gd name="csX2" fmla="*/ 72698 w 1006886"/>
              <a:gd name="csY2" fmla="*/ 348156 h 855256"/>
              <a:gd name="csX3" fmla="*/ 10914 w 1006886"/>
              <a:gd name="csY3" fmla="*/ 607648 h 855256"/>
              <a:gd name="csX4" fmla="*/ 258049 w 1006886"/>
              <a:gd name="csY4" fmla="*/ 854783 h 855256"/>
              <a:gd name="csX5" fmla="*/ 616395 w 1006886"/>
              <a:gd name="csY5" fmla="*/ 669432 h 855256"/>
              <a:gd name="csX6" fmla="*/ 912957 w 1006886"/>
              <a:gd name="csY6" fmla="*/ 644718 h 855256"/>
              <a:gd name="csX7" fmla="*/ 999455 w 1006886"/>
              <a:gd name="csY7" fmla="*/ 249302 h 855256"/>
              <a:gd name="csX8" fmla="*/ 752320 w 1006886"/>
              <a:gd name="csY8" fmla="*/ 2167 h 855256"/>
              <a:gd name="csX9" fmla="*/ 641109 w 1006886"/>
              <a:gd name="csY9" fmla="*/ 138091 h 855256"/>
              <a:gd name="csX0" fmla="*/ 641109 w 1006886"/>
              <a:gd name="csY0" fmla="*/ 54765 h 771930"/>
              <a:gd name="csX1" fmla="*/ 332190 w 1006886"/>
              <a:gd name="csY1" fmla="*/ 215403 h 771930"/>
              <a:gd name="csX2" fmla="*/ 72698 w 1006886"/>
              <a:gd name="csY2" fmla="*/ 264830 h 771930"/>
              <a:gd name="csX3" fmla="*/ 10914 w 1006886"/>
              <a:gd name="csY3" fmla="*/ 524322 h 771930"/>
              <a:gd name="csX4" fmla="*/ 258049 w 1006886"/>
              <a:gd name="csY4" fmla="*/ 771457 h 771930"/>
              <a:gd name="csX5" fmla="*/ 616395 w 1006886"/>
              <a:gd name="csY5" fmla="*/ 586106 h 771930"/>
              <a:gd name="csX6" fmla="*/ 912957 w 1006886"/>
              <a:gd name="csY6" fmla="*/ 561392 h 771930"/>
              <a:gd name="csX7" fmla="*/ 999455 w 1006886"/>
              <a:gd name="csY7" fmla="*/ 165976 h 771930"/>
              <a:gd name="csX8" fmla="*/ 863531 w 1006886"/>
              <a:gd name="csY8" fmla="*/ 5339 h 771930"/>
              <a:gd name="csX9" fmla="*/ 641109 w 1006886"/>
              <a:gd name="csY9" fmla="*/ 54765 h 771930"/>
              <a:gd name="csX0" fmla="*/ 480535 w 1006886"/>
              <a:gd name="csY0" fmla="*/ 10787 h 837412"/>
              <a:gd name="csX1" fmla="*/ 332190 w 1006886"/>
              <a:gd name="csY1" fmla="*/ 280885 h 837412"/>
              <a:gd name="csX2" fmla="*/ 72698 w 1006886"/>
              <a:gd name="csY2" fmla="*/ 330312 h 837412"/>
              <a:gd name="csX3" fmla="*/ 10914 w 1006886"/>
              <a:gd name="csY3" fmla="*/ 589804 h 837412"/>
              <a:gd name="csX4" fmla="*/ 258049 w 1006886"/>
              <a:gd name="csY4" fmla="*/ 836939 h 837412"/>
              <a:gd name="csX5" fmla="*/ 616395 w 1006886"/>
              <a:gd name="csY5" fmla="*/ 651588 h 837412"/>
              <a:gd name="csX6" fmla="*/ 912957 w 1006886"/>
              <a:gd name="csY6" fmla="*/ 626874 h 837412"/>
              <a:gd name="csX7" fmla="*/ 999455 w 1006886"/>
              <a:gd name="csY7" fmla="*/ 231458 h 837412"/>
              <a:gd name="csX8" fmla="*/ 863531 w 1006886"/>
              <a:gd name="csY8" fmla="*/ 70821 h 837412"/>
              <a:gd name="csX9" fmla="*/ 480535 w 1006886"/>
              <a:gd name="csY9" fmla="*/ 10787 h 837412"/>
              <a:gd name="csX0" fmla="*/ 478810 w 1005161"/>
              <a:gd name="csY0" fmla="*/ 346 h 826971"/>
              <a:gd name="csX1" fmla="*/ 242880 w 1005161"/>
              <a:gd name="csY1" fmla="*/ 82798 h 826971"/>
              <a:gd name="csX2" fmla="*/ 70973 w 1005161"/>
              <a:gd name="csY2" fmla="*/ 319871 h 826971"/>
              <a:gd name="csX3" fmla="*/ 9189 w 1005161"/>
              <a:gd name="csY3" fmla="*/ 579363 h 826971"/>
              <a:gd name="csX4" fmla="*/ 256324 w 1005161"/>
              <a:gd name="csY4" fmla="*/ 826498 h 826971"/>
              <a:gd name="csX5" fmla="*/ 614670 w 1005161"/>
              <a:gd name="csY5" fmla="*/ 641147 h 826971"/>
              <a:gd name="csX6" fmla="*/ 911232 w 1005161"/>
              <a:gd name="csY6" fmla="*/ 616433 h 826971"/>
              <a:gd name="csX7" fmla="*/ 997730 w 1005161"/>
              <a:gd name="csY7" fmla="*/ 221017 h 826971"/>
              <a:gd name="csX8" fmla="*/ 861806 w 1005161"/>
              <a:gd name="csY8" fmla="*/ 60380 h 826971"/>
              <a:gd name="csX9" fmla="*/ 478810 w 1005161"/>
              <a:gd name="csY9" fmla="*/ 346 h 826971"/>
              <a:gd name="csX0" fmla="*/ 478810 w 1175398"/>
              <a:gd name="csY0" fmla="*/ 455 h 827080"/>
              <a:gd name="csX1" fmla="*/ 242880 w 1175398"/>
              <a:gd name="csY1" fmla="*/ 82907 h 827080"/>
              <a:gd name="csX2" fmla="*/ 70973 w 1175398"/>
              <a:gd name="csY2" fmla="*/ 319980 h 827080"/>
              <a:gd name="csX3" fmla="*/ 9189 w 1175398"/>
              <a:gd name="csY3" fmla="*/ 579472 h 827080"/>
              <a:gd name="csX4" fmla="*/ 256324 w 1175398"/>
              <a:gd name="csY4" fmla="*/ 826607 h 827080"/>
              <a:gd name="csX5" fmla="*/ 614670 w 1175398"/>
              <a:gd name="csY5" fmla="*/ 641256 h 827080"/>
              <a:gd name="csX6" fmla="*/ 911232 w 1175398"/>
              <a:gd name="csY6" fmla="*/ 616542 h 827080"/>
              <a:gd name="csX7" fmla="*/ 1172903 w 1175398"/>
              <a:gd name="csY7" fmla="*/ 268039 h 827080"/>
              <a:gd name="csX8" fmla="*/ 861806 w 1175398"/>
              <a:gd name="csY8" fmla="*/ 60489 h 827080"/>
              <a:gd name="csX9" fmla="*/ 478810 w 1175398"/>
              <a:gd name="csY9" fmla="*/ 455 h 827080"/>
              <a:gd name="csX0" fmla="*/ 478810 w 1174681"/>
              <a:gd name="csY0" fmla="*/ 455 h 827034"/>
              <a:gd name="csX1" fmla="*/ 242880 w 1174681"/>
              <a:gd name="csY1" fmla="*/ 82907 h 827034"/>
              <a:gd name="csX2" fmla="*/ 70973 w 1174681"/>
              <a:gd name="csY2" fmla="*/ 319980 h 827034"/>
              <a:gd name="csX3" fmla="*/ 9189 w 1174681"/>
              <a:gd name="csY3" fmla="*/ 579472 h 827034"/>
              <a:gd name="csX4" fmla="*/ 256324 w 1174681"/>
              <a:gd name="csY4" fmla="*/ 826607 h 827034"/>
              <a:gd name="csX5" fmla="*/ 614670 w 1174681"/>
              <a:gd name="csY5" fmla="*/ 641256 h 827034"/>
              <a:gd name="csX6" fmla="*/ 823647 w 1174681"/>
              <a:gd name="csY6" fmla="*/ 726003 h 827034"/>
              <a:gd name="csX7" fmla="*/ 1172903 w 1174681"/>
              <a:gd name="csY7" fmla="*/ 268039 h 827034"/>
              <a:gd name="csX8" fmla="*/ 861806 w 1174681"/>
              <a:gd name="csY8" fmla="*/ 60489 h 827034"/>
              <a:gd name="csX9" fmla="*/ 478810 w 1174681"/>
              <a:gd name="csY9" fmla="*/ 455 h 827034"/>
              <a:gd name="csX0" fmla="*/ 478810 w 1174681"/>
              <a:gd name="csY0" fmla="*/ 455 h 828653"/>
              <a:gd name="csX1" fmla="*/ 242880 w 1174681"/>
              <a:gd name="csY1" fmla="*/ 82907 h 828653"/>
              <a:gd name="csX2" fmla="*/ 70973 w 1174681"/>
              <a:gd name="csY2" fmla="*/ 319980 h 828653"/>
              <a:gd name="csX3" fmla="*/ 9189 w 1174681"/>
              <a:gd name="csY3" fmla="*/ 579472 h 828653"/>
              <a:gd name="csX4" fmla="*/ 256324 w 1174681"/>
              <a:gd name="csY4" fmla="*/ 826607 h 828653"/>
              <a:gd name="csX5" fmla="*/ 614671 w 1174681"/>
              <a:gd name="csY5" fmla="*/ 437974 h 828653"/>
              <a:gd name="csX6" fmla="*/ 823647 w 1174681"/>
              <a:gd name="csY6" fmla="*/ 726003 h 828653"/>
              <a:gd name="csX7" fmla="*/ 1172903 w 1174681"/>
              <a:gd name="csY7" fmla="*/ 268039 h 828653"/>
              <a:gd name="csX8" fmla="*/ 861806 w 1174681"/>
              <a:gd name="csY8" fmla="*/ 60489 h 828653"/>
              <a:gd name="csX9" fmla="*/ 478810 w 1174681"/>
              <a:gd name="csY9" fmla="*/ 455 h 828653"/>
              <a:gd name="csX0" fmla="*/ 476018 w 1171889"/>
              <a:gd name="csY0" fmla="*/ 455 h 999819"/>
              <a:gd name="csX1" fmla="*/ 240088 w 1171889"/>
              <a:gd name="csY1" fmla="*/ 82907 h 999819"/>
              <a:gd name="csX2" fmla="*/ 68181 w 1171889"/>
              <a:gd name="csY2" fmla="*/ 319980 h 999819"/>
              <a:gd name="csX3" fmla="*/ 6397 w 1171889"/>
              <a:gd name="csY3" fmla="*/ 579472 h 999819"/>
              <a:gd name="csX4" fmla="*/ 209739 w 1171889"/>
              <a:gd name="csY4" fmla="*/ 998616 h 999819"/>
              <a:gd name="csX5" fmla="*/ 611879 w 1171889"/>
              <a:gd name="csY5" fmla="*/ 437974 h 999819"/>
              <a:gd name="csX6" fmla="*/ 820855 w 1171889"/>
              <a:gd name="csY6" fmla="*/ 726003 h 999819"/>
              <a:gd name="csX7" fmla="*/ 1170111 w 1171889"/>
              <a:gd name="csY7" fmla="*/ 268039 h 999819"/>
              <a:gd name="csX8" fmla="*/ 859014 w 1171889"/>
              <a:gd name="csY8" fmla="*/ 60489 h 999819"/>
              <a:gd name="csX9" fmla="*/ 476018 w 1171889"/>
              <a:gd name="csY9" fmla="*/ 455 h 999819"/>
              <a:gd name="csX0" fmla="*/ 476018 w 1171917"/>
              <a:gd name="csY0" fmla="*/ 455 h 998635"/>
              <a:gd name="csX1" fmla="*/ 240088 w 1171917"/>
              <a:gd name="csY1" fmla="*/ 82907 h 998635"/>
              <a:gd name="csX2" fmla="*/ 68181 w 1171917"/>
              <a:gd name="csY2" fmla="*/ 319980 h 998635"/>
              <a:gd name="csX3" fmla="*/ 6397 w 1171917"/>
              <a:gd name="csY3" fmla="*/ 579472 h 998635"/>
              <a:gd name="csX4" fmla="*/ 209739 w 1171917"/>
              <a:gd name="csY4" fmla="*/ 998616 h 998635"/>
              <a:gd name="csX5" fmla="*/ 582683 w 1171917"/>
              <a:gd name="csY5" fmla="*/ 563072 h 998635"/>
              <a:gd name="csX6" fmla="*/ 820855 w 1171917"/>
              <a:gd name="csY6" fmla="*/ 726003 h 998635"/>
              <a:gd name="csX7" fmla="*/ 1170111 w 1171917"/>
              <a:gd name="csY7" fmla="*/ 268039 h 998635"/>
              <a:gd name="csX8" fmla="*/ 859014 w 1171917"/>
              <a:gd name="csY8" fmla="*/ 60489 h 998635"/>
              <a:gd name="csX9" fmla="*/ 476018 w 1171917"/>
              <a:gd name="csY9" fmla="*/ 455 h 998635"/>
            </a:gdLst>
            <a:ahLst/>
            <a:cxnLst/>
            <a:rect l="l" t="t" r="r" b="b"/>
            <a:pathLst>
              <a:path w="1171917" h="998635">
                <a:moveTo>
                  <a:pt x="476018" y="455"/>
                </a:moveTo>
                <a:cubicBezTo>
                  <a:pt x="372864" y="4191"/>
                  <a:pt x="308061" y="29653"/>
                  <a:pt x="240088" y="82907"/>
                </a:cubicBezTo>
                <a:cubicBezTo>
                  <a:pt x="172115" y="136161"/>
                  <a:pt x="107129" y="237219"/>
                  <a:pt x="68181" y="319980"/>
                </a:cubicBezTo>
                <a:cubicBezTo>
                  <a:pt x="29233" y="402741"/>
                  <a:pt x="-17196" y="466366"/>
                  <a:pt x="6397" y="579472"/>
                </a:cubicBezTo>
                <a:cubicBezTo>
                  <a:pt x="29990" y="692578"/>
                  <a:pt x="113691" y="1001349"/>
                  <a:pt x="209739" y="998616"/>
                </a:cubicBezTo>
                <a:cubicBezTo>
                  <a:pt x="305787" y="995883"/>
                  <a:pt x="480830" y="608507"/>
                  <a:pt x="582683" y="563072"/>
                </a:cubicBezTo>
                <a:cubicBezTo>
                  <a:pt x="684536" y="517637"/>
                  <a:pt x="722950" y="775175"/>
                  <a:pt x="820855" y="726003"/>
                </a:cubicBezTo>
                <a:cubicBezTo>
                  <a:pt x="918760" y="676831"/>
                  <a:pt x="1196884" y="375131"/>
                  <a:pt x="1170111" y="268039"/>
                </a:cubicBezTo>
                <a:cubicBezTo>
                  <a:pt x="1143338" y="160947"/>
                  <a:pt x="974696" y="105086"/>
                  <a:pt x="859014" y="60489"/>
                </a:cubicBezTo>
                <a:cubicBezTo>
                  <a:pt x="743332" y="15892"/>
                  <a:pt x="579172" y="-3281"/>
                  <a:pt x="476018" y="455"/>
                </a:cubicBezTo>
                <a:close/>
              </a:path>
            </a:pathLst>
          </a:custGeom>
          <a:solidFill>
            <a:schemeClr val="accent5">
              <a:lumMod val="7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70" name="任意形状 269">
            <a:extLst>
              <a:ext uri="{FF2B5EF4-FFF2-40B4-BE49-F238E27FC236}">
                <a16:creationId xmlns:a16="http://schemas.microsoft.com/office/drawing/2014/main" id="{3174D7B6-540D-9BC9-9F2F-9DB834642931}"/>
              </a:ext>
            </a:extLst>
          </p:cNvPr>
          <p:cNvSpPr>
            <a:spLocks noGrp="1"/>
          </p:cNvSpPr>
          <p:nvPr/>
        </p:nvSpPr>
        <p:spPr>
          <a:xfrm rot="16200000">
            <a:off x="7786243" y="1689189"/>
            <a:ext cx="754424" cy="559336"/>
          </a:xfrm>
          <a:custGeom>
            <a:avLst/>
            <a:gdLst>
              <a:gd name="csX0" fmla="*/ 641109 w 1006886"/>
              <a:gd name="csY0" fmla="*/ 138091 h 855256"/>
              <a:gd name="csX1" fmla="*/ 332190 w 1006886"/>
              <a:gd name="csY1" fmla="*/ 298729 h 855256"/>
              <a:gd name="csX2" fmla="*/ 72698 w 1006886"/>
              <a:gd name="csY2" fmla="*/ 348156 h 855256"/>
              <a:gd name="csX3" fmla="*/ 10914 w 1006886"/>
              <a:gd name="csY3" fmla="*/ 607648 h 855256"/>
              <a:gd name="csX4" fmla="*/ 258049 w 1006886"/>
              <a:gd name="csY4" fmla="*/ 854783 h 855256"/>
              <a:gd name="csX5" fmla="*/ 616395 w 1006886"/>
              <a:gd name="csY5" fmla="*/ 669432 h 855256"/>
              <a:gd name="csX6" fmla="*/ 912957 w 1006886"/>
              <a:gd name="csY6" fmla="*/ 644718 h 855256"/>
              <a:gd name="csX7" fmla="*/ 999455 w 1006886"/>
              <a:gd name="csY7" fmla="*/ 249302 h 855256"/>
              <a:gd name="csX8" fmla="*/ 752320 w 1006886"/>
              <a:gd name="csY8" fmla="*/ 2167 h 855256"/>
              <a:gd name="csX9" fmla="*/ 641109 w 1006886"/>
              <a:gd name="csY9" fmla="*/ 138091 h 855256"/>
              <a:gd name="csX0" fmla="*/ 641109 w 1006886"/>
              <a:gd name="csY0" fmla="*/ 54765 h 771930"/>
              <a:gd name="csX1" fmla="*/ 332190 w 1006886"/>
              <a:gd name="csY1" fmla="*/ 215403 h 771930"/>
              <a:gd name="csX2" fmla="*/ 72698 w 1006886"/>
              <a:gd name="csY2" fmla="*/ 264830 h 771930"/>
              <a:gd name="csX3" fmla="*/ 10914 w 1006886"/>
              <a:gd name="csY3" fmla="*/ 524322 h 771930"/>
              <a:gd name="csX4" fmla="*/ 258049 w 1006886"/>
              <a:gd name="csY4" fmla="*/ 771457 h 771930"/>
              <a:gd name="csX5" fmla="*/ 616395 w 1006886"/>
              <a:gd name="csY5" fmla="*/ 586106 h 771930"/>
              <a:gd name="csX6" fmla="*/ 912957 w 1006886"/>
              <a:gd name="csY6" fmla="*/ 561392 h 771930"/>
              <a:gd name="csX7" fmla="*/ 999455 w 1006886"/>
              <a:gd name="csY7" fmla="*/ 165976 h 771930"/>
              <a:gd name="csX8" fmla="*/ 863531 w 1006886"/>
              <a:gd name="csY8" fmla="*/ 5339 h 771930"/>
              <a:gd name="csX9" fmla="*/ 641109 w 1006886"/>
              <a:gd name="csY9" fmla="*/ 54765 h 771930"/>
              <a:gd name="csX0" fmla="*/ 480535 w 1006886"/>
              <a:gd name="csY0" fmla="*/ 10787 h 837412"/>
              <a:gd name="csX1" fmla="*/ 332190 w 1006886"/>
              <a:gd name="csY1" fmla="*/ 280885 h 837412"/>
              <a:gd name="csX2" fmla="*/ 72698 w 1006886"/>
              <a:gd name="csY2" fmla="*/ 330312 h 837412"/>
              <a:gd name="csX3" fmla="*/ 10914 w 1006886"/>
              <a:gd name="csY3" fmla="*/ 589804 h 837412"/>
              <a:gd name="csX4" fmla="*/ 258049 w 1006886"/>
              <a:gd name="csY4" fmla="*/ 836939 h 837412"/>
              <a:gd name="csX5" fmla="*/ 616395 w 1006886"/>
              <a:gd name="csY5" fmla="*/ 651588 h 837412"/>
              <a:gd name="csX6" fmla="*/ 912957 w 1006886"/>
              <a:gd name="csY6" fmla="*/ 626874 h 837412"/>
              <a:gd name="csX7" fmla="*/ 999455 w 1006886"/>
              <a:gd name="csY7" fmla="*/ 231458 h 837412"/>
              <a:gd name="csX8" fmla="*/ 863531 w 1006886"/>
              <a:gd name="csY8" fmla="*/ 70821 h 837412"/>
              <a:gd name="csX9" fmla="*/ 480535 w 1006886"/>
              <a:gd name="csY9" fmla="*/ 10787 h 837412"/>
              <a:gd name="csX0" fmla="*/ 478810 w 1005161"/>
              <a:gd name="csY0" fmla="*/ 346 h 826971"/>
              <a:gd name="csX1" fmla="*/ 242880 w 1005161"/>
              <a:gd name="csY1" fmla="*/ 82798 h 826971"/>
              <a:gd name="csX2" fmla="*/ 70973 w 1005161"/>
              <a:gd name="csY2" fmla="*/ 319871 h 826971"/>
              <a:gd name="csX3" fmla="*/ 9189 w 1005161"/>
              <a:gd name="csY3" fmla="*/ 579363 h 826971"/>
              <a:gd name="csX4" fmla="*/ 256324 w 1005161"/>
              <a:gd name="csY4" fmla="*/ 826498 h 826971"/>
              <a:gd name="csX5" fmla="*/ 614670 w 1005161"/>
              <a:gd name="csY5" fmla="*/ 641147 h 826971"/>
              <a:gd name="csX6" fmla="*/ 911232 w 1005161"/>
              <a:gd name="csY6" fmla="*/ 616433 h 826971"/>
              <a:gd name="csX7" fmla="*/ 997730 w 1005161"/>
              <a:gd name="csY7" fmla="*/ 221017 h 826971"/>
              <a:gd name="csX8" fmla="*/ 861806 w 1005161"/>
              <a:gd name="csY8" fmla="*/ 60380 h 826971"/>
              <a:gd name="csX9" fmla="*/ 478810 w 1005161"/>
              <a:gd name="csY9" fmla="*/ 346 h 826971"/>
              <a:gd name="csX0" fmla="*/ 478810 w 1175398"/>
              <a:gd name="csY0" fmla="*/ 455 h 827080"/>
              <a:gd name="csX1" fmla="*/ 242880 w 1175398"/>
              <a:gd name="csY1" fmla="*/ 82907 h 827080"/>
              <a:gd name="csX2" fmla="*/ 70973 w 1175398"/>
              <a:gd name="csY2" fmla="*/ 319980 h 827080"/>
              <a:gd name="csX3" fmla="*/ 9189 w 1175398"/>
              <a:gd name="csY3" fmla="*/ 579472 h 827080"/>
              <a:gd name="csX4" fmla="*/ 256324 w 1175398"/>
              <a:gd name="csY4" fmla="*/ 826607 h 827080"/>
              <a:gd name="csX5" fmla="*/ 614670 w 1175398"/>
              <a:gd name="csY5" fmla="*/ 641256 h 827080"/>
              <a:gd name="csX6" fmla="*/ 911232 w 1175398"/>
              <a:gd name="csY6" fmla="*/ 616542 h 827080"/>
              <a:gd name="csX7" fmla="*/ 1172903 w 1175398"/>
              <a:gd name="csY7" fmla="*/ 268039 h 827080"/>
              <a:gd name="csX8" fmla="*/ 861806 w 1175398"/>
              <a:gd name="csY8" fmla="*/ 60489 h 827080"/>
              <a:gd name="csX9" fmla="*/ 478810 w 1175398"/>
              <a:gd name="csY9" fmla="*/ 455 h 827080"/>
              <a:gd name="csX0" fmla="*/ 478810 w 1174681"/>
              <a:gd name="csY0" fmla="*/ 455 h 827034"/>
              <a:gd name="csX1" fmla="*/ 242880 w 1174681"/>
              <a:gd name="csY1" fmla="*/ 82907 h 827034"/>
              <a:gd name="csX2" fmla="*/ 70973 w 1174681"/>
              <a:gd name="csY2" fmla="*/ 319980 h 827034"/>
              <a:gd name="csX3" fmla="*/ 9189 w 1174681"/>
              <a:gd name="csY3" fmla="*/ 579472 h 827034"/>
              <a:gd name="csX4" fmla="*/ 256324 w 1174681"/>
              <a:gd name="csY4" fmla="*/ 826607 h 827034"/>
              <a:gd name="csX5" fmla="*/ 614670 w 1174681"/>
              <a:gd name="csY5" fmla="*/ 641256 h 827034"/>
              <a:gd name="csX6" fmla="*/ 823647 w 1174681"/>
              <a:gd name="csY6" fmla="*/ 726003 h 827034"/>
              <a:gd name="csX7" fmla="*/ 1172903 w 1174681"/>
              <a:gd name="csY7" fmla="*/ 268039 h 827034"/>
              <a:gd name="csX8" fmla="*/ 861806 w 1174681"/>
              <a:gd name="csY8" fmla="*/ 60489 h 827034"/>
              <a:gd name="csX9" fmla="*/ 478810 w 1174681"/>
              <a:gd name="csY9" fmla="*/ 455 h 827034"/>
              <a:gd name="csX0" fmla="*/ 478810 w 1174681"/>
              <a:gd name="csY0" fmla="*/ 455 h 828653"/>
              <a:gd name="csX1" fmla="*/ 242880 w 1174681"/>
              <a:gd name="csY1" fmla="*/ 82907 h 828653"/>
              <a:gd name="csX2" fmla="*/ 70973 w 1174681"/>
              <a:gd name="csY2" fmla="*/ 319980 h 828653"/>
              <a:gd name="csX3" fmla="*/ 9189 w 1174681"/>
              <a:gd name="csY3" fmla="*/ 579472 h 828653"/>
              <a:gd name="csX4" fmla="*/ 256324 w 1174681"/>
              <a:gd name="csY4" fmla="*/ 826607 h 828653"/>
              <a:gd name="csX5" fmla="*/ 614671 w 1174681"/>
              <a:gd name="csY5" fmla="*/ 437974 h 828653"/>
              <a:gd name="csX6" fmla="*/ 823647 w 1174681"/>
              <a:gd name="csY6" fmla="*/ 726003 h 828653"/>
              <a:gd name="csX7" fmla="*/ 1172903 w 1174681"/>
              <a:gd name="csY7" fmla="*/ 268039 h 828653"/>
              <a:gd name="csX8" fmla="*/ 861806 w 1174681"/>
              <a:gd name="csY8" fmla="*/ 60489 h 828653"/>
              <a:gd name="csX9" fmla="*/ 478810 w 1174681"/>
              <a:gd name="csY9" fmla="*/ 455 h 828653"/>
              <a:gd name="csX0" fmla="*/ 476018 w 1171889"/>
              <a:gd name="csY0" fmla="*/ 455 h 999819"/>
              <a:gd name="csX1" fmla="*/ 240088 w 1171889"/>
              <a:gd name="csY1" fmla="*/ 82907 h 999819"/>
              <a:gd name="csX2" fmla="*/ 68181 w 1171889"/>
              <a:gd name="csY2" fmla="*/ 319980 h 999819"/>
              <a:gd name="csX3" fmla="*/ 6397 w 1171889"/>
              <a:gd name="csY3" fmla="*/ 579472 h 999819"/>
              <a:gd name="csX4" fmla="*/ 209739 w 1171889"/>
              <a:gd name="csY4" fmla="*/ 998616 h 999819"/>
              <a:gd name="csX5" fmla="*/ 611879 w 1171889"/>
              <a:gd name="csY5" fmla="*/ 437974 h 999819"/>
              <a:gd name="csX6" fmla="*/ 820855 w 1171889"/>
              <a:gd name="csY6" fmla="*/ 726003 h 999819"/>
              <a:gd name="csX7" fmla="*/ 1170111 w 1171889"/>
              <a:gd name="csY7" fmla="*/ 268039 h 999819"/>
              <a:gd name="csX8" fmla="*/ 859014 w 1171889"/>
              <a:gd name="csY8" fmla="*/ 60489 h 999819"/>
              <a:gd name="csX9" fmla="*/ 476018 w 1171889"/>
              <a:gd name="csY9" fmla="*/ 455 h 999819"/>
              <a:gd name="csX0" fmla="*/ 476018 w 1171917"/>
              <a:gd name="csY0" fmla="*/ 455 h 998635"/>
              <a:gd name="csX1" fmla="*/ 240088 w 1171917"/>
              <a:gd name="csY1" fmla="*/ 82907 h 998635"/>
              <a:gd name="csX2" fmla="*/ 68181 w 1171917"/>
              <a:gd name="csY2" fmla="*/ 319980 h 998635"/>
              <a:gd name="csX3" fmla="*/ 6397 w 1171917"/>
              <a:gd name="csY3" fmla="*/ 579472 h 998635"/>
              <a:gd name="csX4" fmla="*/ 209739 w 1171917"/>
              <a:gd name="csY4" fmla="*/ 998616 h 998635"/>
              <a:gd name="csX5" fmla="*/ 582683 w 1171917"/>
              <a:gd name="csY5" fmla="*/ 563072 h 998635"/>
              <a:gd name="csX6" fmla="*/ 820855 w 1171917"/>
              <a:gd name="csY6" fmla="*/ 726003 h 998635"/>
              <a:gd name="csX7" fmla="*/ 1170111 w 1171917"/>
              <a:gd name="csY7" fmla="*/ 268039 h 998635"/>
              <a:gd name="csX8" fmla="*/ 859014 w 1171917"/>
              <a:gd name="csY8" fmla="*/ 60489 h 998635"/>
              <a:gd name="csX9" fmla="*/ 476018 w 1171917"/>
              <a:gd name="csY9" fmla="*/ 455 h 998635"/>
              <a:gd name="csX0" fmla="*/ 477018 w 1172917"/>
              <a:gd name="csY0" fmla="*/ 455 h 841970"/>
              <a:gd name="csX1" fmla="*/ 241088 w 1172917"/>
              <a:gd name="csY1" fmla="*/ 82907 h 841970"/>
              <a:gd name="csX2" fmla="*/ 69181 w 1172917"/>
              <a:gd name="csY2" fmla="*/ 319980 h 841970"/>
              <a:gd name="csX3" fmla="*/ 7397 w 1172917"/>
              <a:gd name="csY3" fmla="*/ 579472 h 841970"/>
              <a:gd name="csX4" fmla="*/ 226697 w 1172917"/>
              <a:gd name="csY4" fmla="*/ 841939 h 841970"/>
              <a:gd name="csX5" fmla="*/ 583683 w 1172917"/>
              <a:gd name="csY5" fmla="*/ 563072 h 841970"/>
              <a:gd name="csX6" fmla="*/ 821855 w 1172917"/>
              <a:gd name="csY6" fmla="*/ 726003 h 841970"/>
              <a:gd name="csX7" fmla="*/ 1171111 w 1172917"/>
              <a:gd name="csY7" fmla="*/ 268039 h 841970"/>
              <a:gd name="csX8" fmla="*/ 860014 w 1172917"/>
              <a:gd name="csY8" fmla="*/ 60489 h 841970"/>
              <a:gd name="csX9" fmla="*/ 477018 w 1172917"/>
              <a:gd name="csY9" fmla="*/ 455 h 841970"/>
              <a:gd name="csX0" fmla="*/ 477018 w 1172966"/>
              <a:gd name="csY0" fmla="*/ 455 h 939226"/>
              <a:gd name="csX1" fmla="*/ 241088 w 1172966"/>
              <a:gd name="csY1" fmla="*/ 82907 h 939226"/>
              <a:gd name="csX2" fmla="*/ 69181 w 1172966"/>
              <a:gd name="csY2" fmla="*/ 319980 h 939226"/>
              <a:gd name="csX3" fmla="*/ 7397 w 1172966"/>
              <a:gd name="csY3" fmla="*/ 579472 h 939226"/>
              <a:gd name="csX4" fmla="*/ 226697 w 1172966"/>
              <a:gd name="csY4" fmla="*/ 841939 h 939226"/>
              <a:gd name="csX5" fmla="*/ 535805 w 1172966"/>
              <a:gd name="csY5" fmla="*/ 935196 h 939226"/>
              <a:gd name="csX6" fmla="*/ 821855 w 1172966"/>
              <a:gd name="csY6" fmla="*/ 726003 h 939226"/>
              <a:gd name="csX7" fmla="*/ 1171111 w 1172966"/>
              <a:gd name="csY7" fmla="*/ 268039 h 939226"/>
              <a:gd name="csX8" fmla="*/ 860014 w 1172966"/>
              <a:gd name="csY8" fmla="*/ 60489 h 939226"/>
              <a:gd name="csX9" fmla="*/ 477018 w 1172966"/>
              <a:gd name="csY9" fmla="*/ 455 h 939226"/>
              <a:gd name="csX0" fmla="*/ 572775 w 1172966"/>
              <a:gd name="csY0" fmla="*/ 233874 h 878867"/>
              <a:gd name="csX1" fmla="*/ 241088 w 1172966"/>
              <a:gd name="csY1" fmla="*/ 22549 h 878867"/>
              <a:gd name="csX2" fmla="*/ 69181 w 1172966"/>
              <a:gd name="csY2" fmla="*/ 259622 h 878867"/>
              <a:gd name="csX3" fmla="*/ 7397 w 1172966"/>
              <a:gd name="csY3" fmla="*/ 519114 h 878867"/>
              <a:gd name="csX4" fmla="*/ 226697 w 1172966"/>
              <a:gd name="csY4" fmla="*/ 781581 h 878867"/>
              <a:gd name="csX5" fmla="*/ 535805 w 1172966"/>
              <a:gd name="csY5" fmla="*/ 874838 h 878867"/>
              <a:gd name="csX6" fmla="*/ 821855 w 1172966"/>
              <a:gd name="csY6" fmla="*/ 665645 h 878867"/>
              <a:gd name="csX7" fmla="*/ 1171111 w 1172966"/>
              <a:gd name="csY7" fmla="*/ 207681 h 878867"/>
              <a:gd name="csX8" fmla="*/ 860014 w 1172966"/>
              <a:gd name="csY8" fmla="*/ 131 h 878867"/>
              <a:gd name="csX9" fmla="*/ 572775 w 1172966"/>
              <a:gd name="csY9" fmla="*/ 233874 h 878867"/>
              <a:gd name="csX0" fmla="*/ 571177 w 1171368"/>
              <a:gd name="csY0" fmla="*/ 233874 h 878867"/>
              <a:gd name="csX1" fmla="*/ 111815 w 1171368"/>
              <a:gd name="csY1" fmla="*/ 42135 h 878867"/>
              <a:gd name="csX2" fmla="*/ 67583 w 1171368"/>
              <a:gd name="csY2" fmla="*/ 259622 h 878867"/>
              <a:gd name="csX3" fmla="*/ 5799 w 1171368"/>
              <a:gd name="csY3" fmla="*/ 519114 h 878867"/>
              <a:gd name="csX4" fmla="*/ 225099 w 1171368"/>
              <a:gd name="csY4" fmla="*/ 781581 h 878867"/>
              <a:gd name="csX5" fmla="*/ 534207 w 1171368"/>
              <a:gd name="csY5" fmla="*/ 874838 h 878867"/>
              <a:gd name="csX6" fmla="*/ 820257 w 1171368"/>
              <a:gd name="csY6" fmla="*/ 665645 h 878867"/>
              <a:gd name="csX7" fmla="*/ 1169513 w 1171368"/>
              <a:gd name="csY7" fmla="*/ 207681 h 878867"/>
              <a:gd name="csX8" fmla="*/ 858416 w 1171368"/>
              <a:gd name="csY8" fmla="*/ 131 h 878867"/>
              <a:gd name="csX9" fmla="*/ 571177 w 1171368"/>
              <a:gd name="csY9" fmla="*/ 233874 h 878867"/>
              <a:gd name="csX0" fmla="*/ 635838 w 1236029"/>
              <a:gd name="csY0" fmla="*/ 233874 h 878867"/>
              <a:gd name="csX1" fmla="*/ 176476 w 1236029"/>
              <a:gd name="csY1" fmla="*/ 42135 h 878867"/>
              <a:gd name="csX2" fmla="*/ 4569 w 1236029"/>
              <a:gd name="csY2" fmla="*/ 240043 h 878867"/>
              <a:gd name="csX3" fmla="*/ 70460 w 1236029"/>
              <a:gd name="csY3" fmla="*/ 519114 h 878867"/>
              <a:gd name="csX4" fmla="*/ 289760 w 1236029"/>
              <a:gd name="csY4" fmla="*/ 781581 h 878867"/>
              <a:gd name="csX5" fmla="*/ 598868 w 1236029"/>
              <a:gd name="csY5" fmla="*/ 874838 h 878867"/>
              <a:gd name="csX6" fmla="*/ 884918 w 1236029"/>
              <a:gd name="csY6" fmla="*/ 665645 h 878867"/>
              <a:gd name="csX7" fmla="*/ 1234174 w 1236029"/>
              <a:gd name="csY7" fmla="*/ 207681 h 878867"/>
              <a:gd name="csX8" fmla="*/ 923077 w 1236029"/>
              <a:gd name="csY8" fmla="*/ 131 h 878867"/>
              <a:gd name="csX9" fmla="*/ 635838 w 1236029"/>
              <a:gd name="csY9" fmla="*/ 233874 h 878867"/>
              <a:gd name="csX0" fmla="*/ 658958 w 1259149"/>
              <a:gd name="csY0" fmla="*/ 233874 h 878704"/>
              <a:gd name="csX1" fmla="*/ 199596 w 1259149"/>
              <a:gd name="csY1" fmla="*/ 42135 h 878704"/>
              <a:gd name="csX2" fmla="*/ 27689 w 1259149"/>
              <a:gd name="csY2" fmla="*/ 240043 h 878704"/>
              <a:gd name="csX3" fmla="*/ 29743 w 1259149"/>
              <a:gd name="csY3" fmla="*/ 538697 h 878704"/>
              <a:gd name="csX4" fmla="*/ 312880 w 1259149"/>
              <a:gd name="csY4" fmla="*/ 781581 h 878704"/>
              <a:gd name="csX5" fmla="*/ 621988 w 1259149"/>
              <a:gd name="csY5" fmla="*/ 874838 h 878704"/>
              <a:gd name="csX6" fmla="*/ 908038 w 1259149"/>
              <a:gd name="csY6" fmla="*/ 665645 h 878704"/>
              <a:gd name="csX7" fmla="*/ 1257294 w 1259149"/>
              <a:gd name="csY7" fmla="*/ 207681 h 878704"/>
              <a:gd name="csX8" fmla="*/ 946197 w 1259149"/>
              <a:gd name="csY8" fmla="*/ 131 h 878704"/>
              <a:gd name="csX9" fmla="*/ 658958 w 1259149"/>
              <a:gd name="csY9" fmla="*/ 233874 h 878704"/>
              <a:gd name="csX0" fmla="*/ 665598 w 1265789"/>
              <a:gd name="csY0" fmla="*/ 233874 h 891488"/>
              <a:gd name="csX1" fmla="*/ 206236 w 1265789"/>
              <a:gd name="csY1" fmla="*/ 42135 h 891488"/>
              <a:gd name="csX2" fmla="*/ 34329 w 1265789"/>
              <a:gd name="csY2" fmla="*/ 240043 h 891488"/>
              <a:gd name="csX3" fmla="*/ 36383 w 1265789"/>
              <a:gd name="csY3" fmla="*/ 538697 h 891488"/>
              <a:gd name="csX4" fmla="*/ 415275 w 1265789"/>
              <a:gd name="csY4" fmla="*/ 840338 h 891488"/>
              <a:gd name="csX5" fmla="*/ 628628 w 1265789"/>
              <a:gd name="csY5" fmla="*/ 874838 h 891488"/>
              <a:gd name="csX6" fmla="*/ 914678 w 1265789"/>
              <a:gd name="csY6" fmla="*/ 665645 h 891488"/>
              <a:gd name="csX7" fmla="*/ 1263934 w 1265789"/>
              <a:gd name="csY7" fmla="*/ 207681 h 891488"/>
              <a:gd name="csX8" fmla="*/ 952837 w 1265789"/>
              <a:gd name="csY8" fmla="*/ 131 h 891488"/>
              <a:gd name="csX9" fmla="*/ 665598 w 1265789"/>
              <a:gd name="csY9" fmla="*/ 233874 h 891488"/>
              <a:gd name="csX0" fmla="*/ 632900 w 1233091"/>
              <a:gd name="csY0" fmla="*/ 233874 h 886535"/>
              <a:gd name="csX1" fmla="*/ 173538 w 1233091"/>
              <a:gd name="csY1" fmla="*/ 42135 h 886535"/>
              <a:gd name="csX2" fmla="*/ 1631 w 1233091"/>
              <a:gd name="csY2" fmla="*/ 240043 h 886535"/>
              <a:gd name="csX3" fmla="*/ 259034 w 1233091"/>
              <a:gd name="csY3" fmla="*/ 675797 h 886535"/>
              <a:gd name="csX4" fmla="*/ 382577 w 1233091"/>
              <a:gd name="csY4" fmla="*/ 840338 h 886535"/>
              <a:gd name="csX5" fmla="*/ 595930 w 1233091"/>
              <a:gd name="csY5" fmla="*/ 874838 h 886535"/>
              <a:gd name="csX6" fmla="*/ 881980 w 1233091"/>
              <a:gd name="csY6" fmla="*/ 665645 h 886535"/>
              <a:gd name="csX7" fmla="*/ 1231236 w 1233091"/>
              <a:gd name="csY7" fmla="*/ 207681 h 886535"/>
              <a:gd name="csX8" fmla="*/ 920139 w 1233091"/>
              <a:gd name="csY8" fmla="*/ 131 h 886535"/>
              <a:gd name="csX9" fmla="*/ 632900 w 1233091"/>
              <a:gd name="csY9" fmla="*/ 233874 h 886535"/>
              <a:gd name="csX0" fmla="*/ 466077 w 1066268"/>
              <a:gd name="csY0" fmla="*/ 233874 h 886535"/>
              <a:gd name="csX1" fmla="*/ 6715 w 1066268"/>
              <a:gd name="csY1" fmla="*/ 42135 h 886535"/>
              <a:gd name="csX2" fmla="*/ 185914 w 1066268"/>
              <a:gd name="csY2" fmla="*/ 416314 h 886535"/>
              <a:gd name="csX3" fmla="*/ 92211 w 1066268"/>
              <a:gd name="csY3" fmla="*/ 675797 h 886535"/>
              <a:gd name="csX4" fmla="*/ 215754 w 1066268"/>
              <a:gd name="csY4" fmla="*/ 840338 h 886535"/>
              <a:gd name="csX5" fmla="*/ 429107 w 1066268"/>
              <a:gd name="csY5" fmla="*/ 874838 h 886535"/>
              <a:gd name="csX6" fmla="*/ 715157 w 1066268"/>
              <a:gd name="csY6" fmla="*/ 665645 h 886535"/>
              <a:gd name="csX7" fmla="*/ 1064413 w 1066268"/>
              <a:gd name="csY7" fmla="*/ 207681 h 886535"/>
              <a:gd name="csX8" fmla="*/ 753316 w 1066268"/>
              <a:gd name="csY8" fmla="*/ 131 h 886535"/>
              <a:gd name="csX9" fmla="*/ 466077 w 1066268"/>
              <a:gd name="csY9" fmla="*/ 233874 h 886535"/>
              <a:gd name="csX0" fmla="*/ 374183 w 974374"/>
              <a:gd name="csY0" fmla="*/ 233874 h 886535"/>
              <a:gd name="csX1" fmla="*/ 265927 w 974374"/>
              <a:gd name="csY1" fmla="*/ 179231 h 886535"/>
              <a:gd name="csX2" fmla="*/ 94020 w 974374"/>
              <a:gd name="csY2" fmla="*/ 416314 h 886535"/>
              <a:gd name="csX3" fmla="*/ 317 w 974374"/>
              <a:gd name="csY3" fmla="*/ 675797 h 886535"/>
              <a:gd name="csX4" fmla="*/ 123860 w 974374"/>
              <a:gd name="csY4" fmla="*/ 840338 h 886535"/>
              <a:gd name="csX5" fmla="*/ 337213 w 974374"/>
              <a:gd name="csY5" fmla="*/ 874838 h 886535"/>
              <a:gd name="csX6" fmla="*/ 623263 w 974374"/>
              <a:gd name="csY6" fmla="*/ 665645 h 886535"/>
              <a:gd name="csX7" fmla="*/ 972519 w 974374"/>
              <a:gd name="csY7" fmla="*/ 207681 h 886535"/>
              <a:gd name="csX8" fmla="*/ 661422 w 974374"/>
              <a:gd name="csY8" fmla="*/ 131 h 886535"/>
              <a:gd name="csX9" fmla="*/ 374183 w 974374"/>
              <a:gd name="csY9" fmla="*/ 233874 h 886535"/>
            </a:gdLst>
            <a:ahLst/>
            <a:cxnLst/>
            <a:rect l="l" t="t" r="r" b="b"/>
            <a:pathLst>
              <a:path w="974374" h="886535">
                <a:moveTo>
                  <a:pt x="374183" y="233874"/>
                </a:moveTo>
                <a:cubicBezTo>
                  <a:pt x="308267" y="263724"/>
                  <a:pt x="312621" y="148824"/>
                  <a:pt x="265927" y="179231"/>
                </a:cubicBezTo>
                <a:cubicBezTo>
                  <a:pt x="219233" y="209638"/>
                  <a:pt x="138288" y="333553"/>
                  <a:pt x="94020" y="416314"/>
                </a:cubicBezTo>
                <a:cubicBezTo>
                  <a:pt x="49752" y="499075"/>
                  <a:pt x="-4656" y="605126"/>
                  <a:pt x="317" y="675797"/>
                </a:cubicBezTo>
                <a:cubicBezTo>
                  <a:pt x="5290" y="746468"/>
                  <a:pt x="67711" y="807165"/>
                  <a:pt x="123860" y="840338"/>
                </a:cubicBezTo>
                <a:cubicBezTo>
                  <a:pt x="180009" y="873511"/>
                  <a:pt x="253979" y="903953"/>
                  <a:pt x="337213" y="874838"/>
                </a:cubicBezTo>
                <a:cubicBezTo>
                  <a:pt x="420447" y="845723"/>
                  <a:pt x="517379" y="776838"/>
                  <a:pt x="623263" y="665645"/>
                </a:cubicBezTo>
                <a:cubicBezTo>
                  <a:pt x="729147" y="554452"/>
                  <a:pt x="999292" y="314773"/>
                  <a:pt x="972519" y="207681"/>
                </a:cubicBezTo>
                <a:cubicBezTo>
                  <a:pt x="945746" y="100589"/>
                  <a:pt x="761145" y="-4235"/>
                  <a:pt x="661422" y="131"/>
                </a:cubicBezTo>
                <a:cubicBezTo>
                  <a:pt x="561699" y="4497"/>
                  <a:pt x="440099" y="204024"/>
                  <a:pt x="374183" y="233874"/>
                </a:cubicBezTo>
                <a:close/>
              </a:path>
            </a:pathLst>
          </a:custGeom>
          <a:solidFill>
            <a:schemeClr val="accent5">
              <a:lumMod val="75000"/>
              <a:alpha val="6062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47" name="任意形状 246">
            <a:extLst>
              <a:ext uri="{FF2B5EF4-FFF2-40B4-BE49-F238E27FC236}">
                <a16:creationId xmlns:a16="http://schemas.microsoft.com/office/drawing/2014/main" id="{1B4684A7-9CD6-8F22-0855-B3AF5AD2CE8A}"/>
              </a:ext>
            </a:extLst>
          </p:cNvPr>
          <p:cNvSpPr>
            <a:spLocks noGrp="1"/>
          </p:cNvSpPr>
          <p:nvPr/>
        </p:nvSpPr>
        <p:spPr>
          <a:xfrm>
            <a:off x="6878362" y="2008911"/>
            <a:ext cx="852313" cy="609993"/>
          </a:xfrm>
          <a:custGeom>
            <a:avLst/>
            <a:gdLst>
              <a:gd name="csX0" fmla="*/ 641109 w 1006886"/>
              <a:gd name="csY0" fmla="*/ 138091 h 855256"/>
              <a:gd name="csX1" fmla="*/ 332190 w 1006886"/>
              <a:gd name="csY1" fmla="*/ 298729 h 855256"/>
              <a:gd name="csX2" fmla="*/ 72698 w 1006886"/>
              <a:gd name="csY2" fmla="*/ 348156 h 855256"/>
              <a:gd name="csX3" fmla="*/ 10914 w 1006886"/>
              <a:gd name="csY3" fmla="*/ 607648 h 855256"/>
              <a:gd name="csX4" fmla="*/ 258049 w 1006886"/>
              <a:gd name="csY4" fmla="*/ 854783 h 855256"/>
              <a:gd name="csX5" fmla="*/ 616395 w 1006886"/>
              <a:gd name="csY5" fmla="*/ 669432 h 855256"/>
              <a:gd name="csX6" fmla="*/ 912957 w 1006886"/>
              <a:gd name="csY6" fmla="*/ 644718 h 855256"/>
              <a:gd name="csX7" fmla="*/ 999455 w 1006886"/>
              <a:gd name="csY7" fmla="*/ 249302 h 855256"/>
              <a:gd name="csX8" fmla="*/ 752320 w 1006886"/>
              <a:gd name="csY8" fmla="*/ 2167 h 855256"/>
              <a:gd name="csX9" fmla="*/ 641109 w 1006886"/>
              <a:gd name="csY9" fmla="*/ 138091 h 855256"/>
              <a:gd name="csX0" fmla="*/ 641109 w 1006886"/>
              <a:gd name="csY0" fmla="*/ 54765 h 771930"/>
              <a:gd name="csX1" fmla="*/ 332190 w 1006886"/>
              <a:gd name="csY1" fmla="*/ 215403 h 771930"/>
              <a:gd name="csX2" fmla="*/ 72698 w 1006886"/>
              <a:gd name="csY2" fmla="*/ 264830 h 771930"/>
              <a:gd name="csX3" fmla="*/ 10914 w 1006886"/>
              <a:gd name="csY3" fmla="*/ 524322 h 771930"/>
              <a:gd name="csX4" fmla="*/ 258049 w 1006886"/>
              <a:gd name="csY4" fmla="*/ 771457 h 771930"/>
              <a:gd name="csX5" fmla="*/ 616395 w 1006886"/>
              <a:gd name="csY5" fmla="*/ 586106 h 771930"/>
              <a:gd name="csX6" fmla="*/ 912957 w 1006886"/>
              <a:gd name="csY6" fmla="*/ 561392 h 771930"/>
              <a:gd name="csX7" fmla="*/ 999455 w 1006886"/>
              <a:gd name="csY7" fmla="*/ 165976 h 771930"/>
              <a:gd name="csX8" fmla="*/ 863531 w 1006886"/>
              <a:gd name="csY8" fmla="*/ 5339 h 771930"/>
              <a:gd name="csX9" fmla="*/ 641109 w 1006886"/>
              <a:gd name="csY9" fmla="*/ 54765 h 771930"/>
            </a:gdLst>
            <a:ahLst/>
            <a:cxnLst/>
            <a:rect l="l" t="t" r="r" b="b"/>
            <a:pathLst>
              <a:path w="1006886" h="771930">
                <a:moveTo>
                  <a:pt x="641109" y="54765"/>
                </a:moveTo>
                <a:cubicBezTo>
                  <a:pt x="552552" y="89776"/>
                  <a:pt x="426925" y="180392"/>
                  <a:pt x="332190" y="215403"/>
                </a:cubicBezTo>
                <a:cubicBezTo>
                  <a:pt x="237455" y="250414"/>
                  <a:pt x="126244" y="213343"/>
                  <a:pt x="72698" y="264830"/>
                </a:cubicBezTo>
                <a:cubicBezTo>
                  <a:pt x="19152" y="316317"/>
                  <a:pt x="-19978" y="439884"/>
                  <a:pt x="10914" y="524322"/>
                </a:cubicBezTo>
                <a:cubicBezTo>
                  <a:pt x="41806" y="608760"/>
                  <a:pt x="157135" y="761160"/>
                  <a:pt x="258049" y="771457"/>
                </a:cubicBezTo>
                <a:cubicBezTo>
                  <a:pt x="358962" y="781754"/>
                  <a:pt x="507244" y="621117"/>
                  <a:pt x="616395" y="586106"/>
                </a:cubicBezTo>
                <a:cubicBezTo>
                  <a:pt x="725546" y="551095"/>
                  <a:pt x="849114" y="631414"/>
                  <a:pt x="912957" y="561392"/>
                </a:cubicBezTo>
                <a:cubicBezTo>
                  <a:pt x="976800" y="491370"/>
                  <a:pt x="1026228" y="273068"/>
                  <a:pt x="999455" y="165976"/>
                </a:cubicBezTo>
                <a:cubicBezTo>
                  <a:pt x="972682" y="58884"/>
                  <a:pt x="919136" y="23874"/>
                  <a:pt x="863531" y="5339"/>
                </a:cubicBezTo>
                <a:cubicBezTo>
                  <a:pt x="807926" y="-13196"/>
                  <a:pt x="729666" y="19754"/>
                  <a:pt x="641109" y="54765"/>
                </a:cubicBezTo>
                <a:close/>
              </a:path>
            </a:pathLst>
          </a:custGeom>
          <a:solidFill>
            <a:schemeClr val="accent5">
              <a:lumMod val="75000"/>
              <a:alpha val="6062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22" name="文本框 121">
            <a:extLst>
              <a:ext uri="{FF2B5EF4-FFF2-40B4-BE49-F238E27FC236}">
                <a16:creationId xmlns:a16="http://schemas.microsoft.com/office/drawing/2014/main" id="{006F30DB-31B5-2C19-0F15-EB06AF9CD880}"/>
              </a:ext>
            </a:extLst>
          </p:cNvPr>
          <p:cNvSpPr>
            <a:spLocks noGrp="1"/>
          </p:cNvSpPr>
          <p:nvPr/>
        </p:nvSpPr>
        <p:spPr>
          <a:xfrm>
            <a:off x="6960651" y="3416101"/>
            <a:ext cx="4771958" cy="1631216"/>
          </a:xfrm>
          <a:prstGeom prst="rect">
            <a:avLst/>
          </a:prstGeom>
          <a:solidFill>
            <a:schemeClr val="accent6">
              <a:lumMod val="20000"/>
              <a:lumOff val="80000"/>
            </a:schemeClr>
          </a:solidFill>
        </p:spPr>
        <p:txBody>
          <a:bodyPr wrap="square">
            <a:spAutoFit/>
          </a:bodyPr>
          <a:lstStyle/>
          <a:p>
            <a:pPr marL="285750" indent="-285750">
              <a:buFont typeface="Arial"/>
              <a:buChar char="•"/>
            </a:pPr>
            <a:r>
              <a:rPr sz="2000" b="1"/>
              <a:t>Executable behavior specification</a:t>
            </a:r>
          </a:p>
          <a:p>
            <a:pPr marL="285750" indent="-285750">
              <a:buFont typeface="Arial"/>
              <a:buChar char="•"/>
            </a:pPr>
            <a:r>
              <a:rPr sz="2000" b="1"/>
              <a:t>Support offline validation</a:t>
            </a:r>
          </a:p>
          <a:p>
            <a:pPr marL="742950" lvl="1" indent="-285750">
              <a:buFont typeface="Arial"/>
              <a:buChar char="•"/>
            </a:pPr>
            <a:r>
              <a:rPr sz="2000" b="1"/>
              <a:t>Configuration</a:t>
            </a:r>
          </a:p>
          <a:p>
            <a:pPr marL="742950" lvl="1" indent="-285750">
              <a:buFont typeface="Arial"/>
              <a:buChar char="•"/>
            </a:pPr>
            <a:r>
              <a:rPr sz="2000" b="1"/>
              <a:t>Devices&amp;versions behavior drift</a:t>
            </a:r>
          </a:p>
          <a:p>
            <a:pPr marL="742950" lvl="1" indent="-285750">
              <a:buFont typeface="Arial"/>
              <a:buChar char="•"/>
            </a:pPr>
            <a:r>
              <a:rPr sz="2000" b="1"/>
              <a:t>failure diagnoses</a:t>
            </a:r>
          </a:p>
        </p:txBody>
      </p:sp>
      <p:pic>
        <p:nvPicPr>
          <p:cNvPr id="324" name="图片 202"/>
          <p:cNvPicPr>
            <a:picLocks noChangeAspect="1"/>
          </p:cNvPicPr>
          <p:nvPr/>
        </p:nvPicPr>
        <p:blipFill>
          <a:blip r:embed="rId3"/>
          <a:stretch>
            <a:fillRect/>
          </a:stretch>
        </p:blipFill>
        <p:spPr>
          <a:xfrm>
            <a:off x="2279987" y="3632632"/>
            <a:ext cx="1184907" cy="1184907"/>
          </a:xfrm>
          <a:prstGeom prst="rect">
            <a:avLst/>
          </a:prstGeom>
        </p:spPr>
      </p:pic>
      <p:sp>
        <p:nvSpPr>
          <p:cNvPr id="204" name="矩形 203">
            <a:extLst>
              <a:ext uri="{FF2B5EF4-FFF2-40B4-BE49-F238E27FC236}">
                <a16:creationId xmlns:a16="http://schemas.microsoft.com/office/drawing/2014/main" id="{D24689B8-BD09-C40A-2BD7-D48E65B5B7E1}"/>
              </a:ext>
            </a:extLst>
          </p:cNvPr>
          <p:cNvSpPr>
            <a:spLocks noGrp="1"/>
          </p:cNvSpPr>
          <p:nvPr/>
        </p:nvSpPr>
        <p:spPr>
          <a:xfrm>
            <a:off x="8780042" y="1751297"/>
            <a:ext cx="2328682" cy="424093"/>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b="1">
                <a:solidFill>
                  <a:schemeClr val="tx1"/>
                </a:solidFill>
              </a:rPr>
              <a:t>Probing</a:t>
            </a:r>
          </a:p>
        </p:txBody>
      </p:sp>
      <p:sp>
        <p:nvSpPr>
          <p:cNvPr id="206" name="矩形 205">
            <a:extLst>
              <a:ext uri="{FF2B5EF4-FFF2-40B4-BE49-F238E27FC236}">
                <a16:creationId xmlns:a16="http://schemas.microsoft.com/office/drawing/2014/main" id="{1DAFB738-F6C1-02B9-6929-C3509870B4FF}"/>
              </a:ext>
            </a:extLst>
          </p:cNvPr>
          <p:cNvSpPr>
            <a:spLocks noGrp="1"/>
          </p:cNvSpPr>
          <p:nvPr/>
        </p:nvSpPr>
        <p:spPr>
          <a:xfrm>
            <a:off x="95239" y="1784942"/>
            <a:ext cx="2331568" cy="400111"/>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b="1">
                <a:solidFill>
                  <a:schemeClr val="tx1"/>
                </a:solidFill>
              </a:rPr>
              <a:t>Documentations</a:t>
            </a:r>
          </a:p>
        </p:txBody>
      </p:sp>
      <p:sp>
        <p:nvSpPr>
          <p:cNvPr id="210" name="连接器 209">
            <a:extLst>
              <a:ext uri="{FF2B5EF4-FFF2-40B4-BE49-F238E27FC236}">
                <a16:creationId xmlns:a16="http://schemas.microsoft.com/office/drawing/2014/main" id="{391D682E-8445-BFAE-1045-6FBB84BA9798}"/>
              </a:ext>
            </a:extLst>
          </p:cNvPr>
          <p:cNvSpPr>
            <a:spLocks noGrp="1"/>
          </p:cNvSpPr>
          <p:nvPr/>
        </p:nvSpPr>
        <p:spPr>
          <a:xfrm>
            <a:off x="2647703" y="1372694"/>
            <a:ext cx="2530191" cy="1632133"/>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1" name="连接器 210">
            <a:extLst>
              <a:ext uri="{FF2B5EF4-FFF2-40B4-BE49-F238E27FC236}">
                <a16:creationId xmlns:a16="http://schemas.microsoft.com/office/drawing/2014/main" id="{3229B1CA-440C-EE85-1564-6C7178467E00}"/>
              </a:ext>
            </a:extLst>
          </p:cNvPr>
          <p:cNvSpPr>
            <a:spLocks noGrp="1"/>
          </p:cNvSpPr>
          <p:nvPr/>
        </p:nvSpPr>
        <p:spPr>
          <a:xfrm>
            <a:off x="3711690" y="2421422"/>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2" name="连接器 211">
            <a:extLst>
              <a:ext uri="{FF2B5EF4-FFF2-40B4-BE49-F238E27FC236}">
                <a16:creationId xmlns:a16="http://schemas.microsoft.com/office/drawing/2014/main" id="{6828294B-BEAE-641F-1342-7932020E44B2}"/>
              </a:ext>
            </a:extLst>
          </p:cNvPr>
          <p:cNvSpPr>
            <a:spLocks noGrp="1"/>
          </p:cNvSpPr>
          <p:nvPr/>
        </p:nvSpPr>
        <p:spPr>
          <a:xfrm>
            <a:off x="4241490" y="2105530"/>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3" name="任意形状 212">
            <a:extLst>
              <a:ext uri="{FF2B5EF4-FFF2-40B4-BE49-F238E27FC236}">
                <a16:creationId xmlns:a16="http://schemas.microsoft.com/office/drawing/2014/main" id="{E70CE6E7-860C-BFE6-7885-258DCC08ADC7}"/>
              </a:ext>
            </a:extLst>
          </p:cNvPr>
          <p:cNvSpPr>
            <a:spLocks noGrp="1"/>
          </p:cNvSpPr>
          <p:nvPr/>
        </p:nvSpPr>
        <p:spPr>
          <a:xfrm>
            <a:off x="3912798" y="2310167"/>
            <a:ext cx="333073" cy="251721"/>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4" name="任意形状 213">
            <a:extLst>
              <a:ext uri="{FF2B5EF4-FFF2-40B4-BE49-F238E27FC236}">
                <a16:creationId xmlns:a16="http://schemas.microsoft.com/office/drawing/2014/main" id="{276EEE1F-B5BF-112D-04E5-1E5DDDE02EC3}"/>
              </a:ext>
            </a:extLst>
          </p:cNvPr>
          <p:cNvSpPr>
            <a:spLocks noGrp="1"/>
          </p:cNvSpPr>
          <p:nvPr/>
        </p:nvSpPr>
        <p:spPr>
          <a:xfrm rot="19230833">
            <a:off x="4533863" y="2183835"/>
            <a:ext cx="146675" cy="357283"/>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5" name="连接器 214">
            <a:extLst>
              <a:ext uri="{FF2B5EF4-FFF2-40B4-BE49-F238E27FC236}">
                <a16:creationId xmlns:a16="http://schemas.microsoft.com/office/drawing/2014/main" id="{4A3E6680-989C-DFA1-88F6-7BBE826A13C5}"/>
              </a:ext>
            </a:extLst>
          </p:cNvPr>
          <p:cNvSpPr>
            <a:spLocks noGrp="1"/>
          </p:cNvSpPr>
          <p:nvPr/>
        </p:nvSpPr>
        <p:spPr>
          <a:xfrm>
            <a:off x="4812124" y="2395427"/>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6" name="连接器 215">
            <a:extLst>
              <a:ext uri="{FF2B5EF4-FFF2-40B4-BE49-F238E27FC236}">
                <a16:creationId xmlns:a16="http://schemas.microsoft.com/office/drawing/2014/main" id="{9462ADED-5699-7328-BD5D-85577F50AB35}"/>
              </a:ext>
            </a:extLst>
          </p:cNvPr>
          <p:cNvSpPr>
            <a:spLocks noGrp="1"/>
          </p:cNvSpPr>
          <p:nvPr/>
        </p:nvSpPr>
        <p:spPr>
          <a:xfrm>
            <a:off x="2987523" y="2143705"/>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7" name="连接器 216">
            <a:extLst>
              <a:ext uri="{FF2B5EF4-FFF2-40B4-BE49-F238E27FC236}">
                <a16:creationId xmlns:a16="http://schemas.microsoft.com/office/drawing/2014/main" id="{67DCBEE0-6764-15E9-0EC0-27757C972148}"/>
              </a:ext>
            </a:extLst>
          </p:cNvPr>
          <p:cNvSpPr>
            <a:spLocks noGrp="1"/>
          </p:cNvSpPr>
          <p:nvPr/>
        </p:nvSpPr>
        <p:spPr>
          <a:xfrm>
            <a:off x="3516502" y="1898468"/>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8" name="连接器 217">
            <a:extLst>
              <a:ext uri="{FF2B5EF4-FFF2-40B4-BE49-F238E27FC236}">
                <a16:creationId xmlns:a16="http://schemas.microsoft.com/office/drawing/2014/main" id="{7AF426F7-F4F9-8C85-E99A-32EDE79291EF}"/>
              </a:ext>
            </a:extLst>
          </p:cNvPr>
          <p:cNvSpPr>
            <a:spLocks noGrp="1"/>
          </p:cNvSpPr>
          <p:nvPr/>
        </p:nvSpPr>
        <p:spPr>
          <a:xfrm>
            <a:off x="4636821" y="1823184"/>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9" name="任意形状 218">
            <a:extLst>
              <a:ext uri="{FF2B5EF4-FFF2-40B4-BE49-F238E27FC236}">
                <a16:creationId xmlns:a16="http://schemas.microsoft.com/office/drawing/2014/main" id="{A5D4BF4F-5D2E-BE69-BBE6-8927FC7B023B}"/>
              </a:ext>
            </a:extLst>
          </p:cNvPr>
          <p:cNvSpPr>
            <a:spLocks noGrp="1"/>
          </p:cNvSpPr>
          <p:nvPr/>
        </p:nvSpPr>
        <p:spPr>
          <a:xfrm>
            <a:off x="2752184" y="1515733"/>
            <a:ext cx="2287142" cy="1422404"/>
          </a:xfrm>
          <a:custGeom>
            <a:avLst/>
            <a:gdLst>
              <a:gd name="csX0" fmla="*/ 599125 w 3224344"/>
              <a:gd name="csY0" fmla="*/ 395430 h 2164551"/>
              <a:gd name="csX1" fmla="*/ 1735947 w 3224344"/>
              <a:gd name="csY1" fmla="*/ 13 h 2164551"/>
              <a:gd name="csX2" fmla="*/ 3119903 w 3224344"/>
              <a:gd name="csY2" fmla="*/ 407786 h 2164551"/>
              <a:gd name="csX3" fmla="*/ 3070476 w 3224344"/>
              <a:gd name="csY3" fmla="*/ 877343 h 2164551"/>
              <a:gd name="csX4" fmla="*/ 2625633 w 3224344"/>
              <a:gd name="csY4" fmla="*/ 889700 h 2164551"/>
              <a:gd name="csX5" fmla="*/ 2032509 w 3224344"/>
              <a:gd name="csY5" fmla="*/ 679635 h 2164551"/>
              <a:gd name="csX6" fmla="*/ 1612379 w 3224344"/>
              <a:gd name="csY6" fmla="*/ 864986 h 2164551"/>
              <a:gd name="csX7" fmla="*/ 1056325 w 3224344"/>
              <a:gd name="csY7" fmla="*/ 1297473 h 2164551"/>
              <a:gd name="csX8" fmla="*/ 883330 w 3224344"/>
              <a:gd name="csY8" fmla="*/ 1865884 h 2164551"/>
              <a:gd name="csX9" fmla="*/ 660909 w 3224344"/>
              <a:gd name="csY9" fmla="*/ 2150089 h 2164551"/>
              <a:gd name="csX10" fmla="*/ 30714 w 3224344"/>
              <a:gd name="csY10" fmla="*/ 2051235 h 2164551"/>
              <a:gd name="csX11" fmla="*/ 92498 w 3224344"/>
              <a:gd name="csY11" fmla="*/ 1445754 h 2164551"/>
              <a:gd name="csX12" fmla="*/ 43071 w 3224344"/>
              <a:gd name="csY12" fmla="*/ 988554 h 2164551"/>
              <a:gd name="csX13" fmla="*/ 599125 w 3224344"/>
              <a:gd name="csY13" fmla="*/ 395430 h 2164551"/>
            </a:gdLst>
            <a:ahLst/>
            <a:cxnLst/>
            <a:rect l="l" t="t" r="r" b="b"/>
            <a:pathLst>
              <a:path w="3224344" h="2164551">
                <a:moveTo>
                  <a:pt x="599125" y="395430"/>
                </a:moveTo>
                <a:cubicBezTo>
                  <a:pt x="881271" y="230673"/>
                  <a:pt x="1315817" y="-2046"/>
                  <a:pt x="1735947" y="13"/>
                </a:cubicBezTo>
                <a:cubicBezTo>
                  <a:pt x="2156077" y="2072"/>
                  <a:pt x="2897481" y="261564"/>
                  <a:pt x="3119903" y="407786"/>
                </a:cubicBezTo>
                <a:cubicBezTo>
                  <a:pt x="3342325" y="554008"/>
                  <a:pt x="3152854" y="797024"/>
                  <a:pt x="3070476" y="877343"/>
                </a:cubicBezTo>
                <a:cubicBezTo>
                  <a:pt x="2988098" y="957662"/>
                  <a:pt x="2798628" y="922651"/>
                  <a:pt x="2625633" y="889700"/>
                </a:cubicBezTo>
                <a:cubicBezTo>
                  <a:pt x="2452639" y="856749"/>
                  <a:pt x="2201385" y="683754"/>
                  <a:pt x="2032509" y="679635"/>
                </a:cubicBezTo>
                <a:cubicBezTo>
                  <a:pt x="1863633" y="675516"/>
                  <a:pt x="1775076" y="762013"/>
                  <a:pt x="1612379" y="864986"/>
                </a:cubicBezTo>
                <a:cubicBezTo>
                  <a:pt x="1449682" y="967959"/>
                  <a:pt x="1177833" y="1130657"/>
                  <a:pt x="1056325" y="1297473"/>
                </a:cubicBezTo>
                <a:cubicBezTo>
                  <a:pt x="934817" y="1464289"/>
                  <a:pt x="949233" y="1723781"/>
                  <a:pt x="883330" y="1865884"/>
                </a:cubicBezTo>
                <a:cubicBezTo>
                  <a:pt x="817427" y="2007987"/>
                  <a:pt x="803012" y="2119197"/>
                  <a:pt x="660909" y="2150089"/>
                </a:cubicBezTo>
                <a:cubicBezTo>
                  <a:pt x="518806" y="2180981"/>
                  <a:pt x="125449" y="2168624"/>
                  <a:pt x="30714" y="2051235"/>
                </a:cubicBezTo>
                <a:cubicBezTo>
                  <a:pt x="-64021" y="1933846"/>
                  <a:pt x="90438" y="1622868"/>
                  <a:pt x="92498" y="1445754"/>
                </a:cubicBezTo>
                <a:cubicBezTo>
                  <a:pt x="94557" y="1268641"/>
                  <a:pt x="-39307" y="1161549"/>
                  <a:pt x="43071" y="988554"/>
                </a:cubicBezTo>
                <a:cubicBezTo>
                  <a:pt x="125449" y="815559"/>
                  <a:pt x="316979" y="560187"/>
                  <a:pt x="599125" y="395430"/>
                </a:cubicBezTo>
                <a:close/>
              </a:path>
            </a:pathLst>
          </a:custGeom>
          <a:solidFill>
            <a:schemeClr val="accent4">
              <a:lumMod val="40000"/>
              <a:lumOff val="60000"/>
              <a:alpha val="7566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0" name="连接器 219">
            <a:extLst>
              <a:ext uri="{FF2B5EF4-FFF2-40B4-BE49-F238E27FC236}">
                <a16:creationId xmlns:a16="http://schemas.microsoft.com/office/drawing/2014/main" id="{D0D89444-3DBC-A10A-7120-2C9C260DD013}"/>
              </a:ext>
            </a:extLst>
          </p:cNvPr>
          <p:cNvSpPr>
            <a:spLocks noGrp="1"/>
          </p:cNvSpPr>
          <p:nvPr/>
        </p:nvSpPr>
        <p:spPr>
          <a:xfrm>
            <a:off x="4636822" y="1810242"/>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1" name="连接器 220">
            <a:extLst>
              <a:ext uri="{FF2B5EF4-FFF2-40B4-BE49-F238E27FC236}">
                <a16:creationId xmlns:a16="http://schemas.microsoft.com/office/drawing/2014/main" id="{5EBB14A7-2C2F-D432-A0B6-53D81EF40858}"/>
              </a:ext>
            </a:extLst>
          </p:cNvPr>
          <p:cNvSpPr>
            <a:spLocks noGrp="1"/>
          </p:cNvSpPr>
          <p:nvPr/>
        </p:nvSpPr>
        <p:spPr>
          <a:xfrm>
            <a:off x="3511717" y="1894828"/>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2" name="连接器 221">
            <a:extLst>
              <a:ext uri="{FF2B5EF4-FFF2-40B4-BE49-F238E27FC236}">
                <a16:creationId xmlns:a16="http://schemas.microsoft.com/office/drawing/2014/main" id="{5E13AB7D-A88F-1D8F-B059-8371B40C0F24}"/>
              </a:ext>
            </a:extLst>
          </p:cNvPr>
          <p:cNvSpPr>
            <a:spLocks noGrp="1"/>
          </p:cNvSpPr>
          <p:nvPr/>
        </p:nvSpPr>
        <p:spPr>
          <a:xfrm>
            <a:off x="2989947" y="2151652"/>
            <a:ext cx="184067" cy="166461"/>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3" name="任意形状 222">
            <a:extLst>
              <a:ext uri="{FF2B5EF4-FFF2-40B4-BE49-F238E27FC236}">
                <a16:creationId xmlns:a16="http://schemas.microsoft.com/office/drawing/2014/main" id="{7EB1D370-89B7-4250-F351-D557AE501845}"/>
              </a:ext>
            </a:extLst>
          </p:cNvPr>
          <p:cNvSpPr>
            <a:spLocks noGrp="1"/>
          </p:cNvSpPr>
          <p:nvPr/>
        </p:nvSpPr>
        <p:spPr>
          <a:xfrm>
            <a:off x="4286877" y="1881467"/>
            <a:ext cx="359368" cy="220172"/>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4" name="任意形状 223">
            <a:extLst>
              <a:ext uri="{FF2B5EF4-FFF2-40B4-BE49-F238E27FC236}">
                <a16:creationId xmlns:a16="http://schemas.microsoft.com/office/drawing/2014/main" id="{0585E788-9A31-AE63-65AD-C08E909A96B8}"/>
              </a:ext>
            </a:extLst>
          </p:cNvPr>
          <p:cNvSpPr>
            <a:spLocks noGrp="1"/>
          </p:cNvSpPr>
          <p:nvPr/>
        </p:nvSpPr>
        <p:spPr>
          <a:xfrm rot="18535980">
            <a:off x="3927078" y="1895428"/>
            <a:ext cx="124910" cy="357283"/>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5" name="任意形状 224">
            <a:extLst>
              <a:ext uri="{FF2B5EF4-FFF2-40B4-BE49-F238E27FC236}">
                <a16:creationId xmlns:a16="http://schemas.microsoft.com/office/drawing/2014/main" id="{E2C6A192-D949-DC51-8DF5-0BB813DF9C3D}"/>
              </a:ext>
            </a:extLst>
          </p:cNvPr>
          <p:cNvSpPr>
            <a:spLocks noGrp="1"/>
          </p:cNvSpPr>
          <p:nvPr/>
        </p:nvSpPr>
        <p:spPr>
          <a:xfrm>
            <a:off x="3090628" y="1900758"/>
            <a:ext cx="448556" cy="237289"/>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6" name="任意形状 225">
            <a:extLst>
              <a:ext uri="{FF2B5EF4-FFF2-40B4-BE49-F238E27FC236}">
                <a16:creationId xmlns:a16="http://schemas.microsoft.com/office/drawing/2014/main" id="{975DD52A-7B56-A7F0-2879-834844FA1680}"/>
              </a:ext>
            </a:extLst>
          </p:cNvPr>
          <p:cNvSpPr>
            <a:spLocks noGrp="1"/>
          </p:cNvSpPr>
          <p:nvPr/>
        </p:nvSpPr>
        <p:spPr>
          <a:xfrm>
            <a:off x="3047177" y="2348146"/>
            <a:ext cx="677051" cy="243601"/>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1" name="连接器 260">
            <a:extLst>
              <a:ext uri="{FF2B5EF4-FFF2-40B4-BE49-F238E27FC236}">
                <a16:creationId xmlns:a16="http://schemas.microsoft.com/office/drawing/2014/main" id="{A4DEF5B0-A0C0-8726-0543-B69D96F545E2}"/>
              </a:ext>
            </a:extLst>
          </p:cNvPr>
          <p:cNvSpPr>
            <a:spLocks noGrp="1"/>
          </p:cNvSpPr>
          <p:nvPr/>
        </p:nvSpPr>
        <p:spPr>
          <a:xfrm>
            <a:off x="6997710" y="2362478"/>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2" name="连接器 261">
            <a:extLst>
              <a:ext uri="{FF2B5EF4-FFF2-40B4-BE49-F238E27FC236}">
                <a16:creationId xmlns:a16="http://schemas.microsoft.com/office/drawing/2014/main" id="{D4EF8135-C761-9054-EF17-36DC8FA9E973}"/>
              </a:ext>
            </a:extLst>
          </p:cNvPr>
          <p:cNvSpPr>
            <a:spLocks noGrp="1"/>
          </p:cNvSpPr>
          <p:nvPr/>
        </p:nvSpPr>
        <p:spPr>
          <a:xfrm>
            <a:off x="7527509" y="204658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3" name="任意形状 262">
            <a:extLst>
              <a:ext uri="{FF2B5EF4-FFF2-40B4-BE49-F238E27FC236}">
                <a16:creationId xmlns:a16="http://schemas.microsoft.com/office/drawing/2014/main" id="{B862DF87-591E-ADB6-80F8-58A77430DDD3}"/>
              </a:ext>
            </a:extLst>
          </p:cNvPr>
          <p:cNvSpPr>
            <a:spLocks noGrp="1"/>
          </p:cNvSpPr>
          <p:nvPr/>
        </p:nvSpPr>
        <p:spPr>
          <a:xfrm>
            <a:off x="7198818" y="2251222"/>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4" name="任意形状 263">
            <a:extLst>
              <a:ext uri="{FF2B5EF4-FFF2-40B4-BE49-F238E27FC236}">
                <a16:creationId xmlns:a16="http://schemas.microsoft.com/office/drawing/2014/main" id="{1965E3EF-EC3E-8312-167F-CA78A5BA095F}"/>
              </a:ext>
            </a:extLst>
          </p:cNvPr>
          <p:cNvSpPr>
            <a:spLocks noGrp="1"/>
          </p:cNvSpPr>
          <p:nvPr/>
        </p:nvSpPr>
        <p:spPr>
          <a:xfrm rot="19230833">
            <a:off x="7819883" y="2124890"/>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5" name="连接器 264">
            <a:extLst>
              <a:ext uri="{FF2B5EF4-FFF2-40B4-BE49-F238E27FC236}">
                <a16:creationId xmlns:a16="http://schemas.microsoft.com/office/drawing/2014/main" id="{8EACB92A-E296-6058-C215-1BD30D253E81}"/>
              </a:ext>
            </a:extLst>
          </p:cNvPr>
          <p:cNvSpPr>
            <a:spLocks noGrp="1"/>
          </p:cNvSpPr>
          <p:nvPr/>
        </p:nvSpPr>
        <p:spPr>
          <a:xfrm>
            <a:off x="8098144" y="233648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6" name="连接器 265">
            <a:extLst>
              <a:ext uri="{FF2B5EF4-FFF2-40B4-BE49-F238E27FC236}">
                <a16:creationId xmlns:a16="http://schemas.microsoft.com/office/drawing/2014/main" id="{ABCD2527-C980-E9FC-72AD-0D001744C3F6}"/>
              </a:ext>
            </a:extLst>
          </p:cNvPr>
          <p:cNvSpPr>
            <a:spLocks noGrp="1"/>
          </p:cNvSpPr>
          <p:nvPr/>
        </p:nvSpPr>
        <p:spPr>
          <a:xfrm>
            <a:off x="6273542" y="208476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7" name="连接器 266">
            <a:extLst>
              <a:ext uri="{FF2B5EF4-FFF2-40B4-BE49-F238E27FC236}">
                <a16:creationId xmlns:a16="http://schemas.microsoft.com/office/drawing/2014/main" id="{53EEAB82-42F1-70BF-7AEE-284CD90A16F2}"/>
              </a:ext>
            </a:extLst>
          </p:cNvPr>
          <p:cNvSpPr>
            <a:spLocks noGrp="1"/>
          </p:cNvSpPr>
          <p:nvPr/>
        </p:nvSpPr>
        <p:spPr>
          <a:xfrm>
            <a:off x="6802522" y="1839523"/>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8" name="连接器 267">
            <a:extLst>
              <a:ext uri="{FF2B5EF4-FFF2-40B4-BE49-F238E27FC236}">
                <a16:creationId xmlns:a16="http://schemas.microsoft.com/office/drawing/2014/main" id="{7D370E11-A8F4-56BD-75E3-52227ADF2BEA}"/>
              </a:ext>
            </a:extLst>
          </p:cNvPr>
          <p:cNvSpPr>
            <a:spLocks noGrp="1"/>
          </p:cNvSpPr>
          <p:nvPr/>
        </p:nvSpPr>
        <p:spPr>
          <a:xfrm>
            <a:off x="7922841" y="1764239"/>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3" name="连接器 252">
            <a:extLst>
              <a:ext uri="{FF2B5EF4-FFF2-40B4-BE49-F238E27FC236}">
                <a16:creationId xmlns:a16="http://schemas.microsoft.com/office/drawing/2014/main" id="{9FC0D548-0F7E-502F-3B32-23E810ED5F9A}"/>
              </a:ext>
            </a:extLst>
          </p:cNvPr>
          <p:cNvSpPr>
            <a:spLocks noGrp="1"/>
          </p:cNvSpPr>
          <p:nvPr/>
        </p:nvSpPr>
        <p:spPr>
          <a:xfrm>
            <a:off x="7922841" y="1751298"/>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6" name="任意形状 255">
            <a:extLst>
              <a:ext uri="{FF2B5EF4-FFF2-40B4-BE49-F238E27FC236}">
                <a16:creationId xmlns:a16="http://schemas.microsoft.com/office/drawing/2014/main" id="{789E7C8D-1631-1004-4764-92C591A79C7B}"/>
              </a:ext>
            </a:extLst>
          </p:cNvPr>
          <p:cNvSpPr>
            <a:spLocks noGrp="1"/>
          </p:cNvSpPr>
          <p:nvPr/>
        </p:nvSpPr>
        <p:spPr>
          <a:xfrm>
            <a:off x="7572895" y="1822522"/>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7" name="任意形状 256">
            <a:extLst>
              <a:ext uri="{FF2B5EF4-FFF2-40B4-BE49-F238E27FC236}">
                <a16:creationId xmlns:a16="http://schemas.microsoft.com/office/drawing/2014/main" id="{8EB3B910-2561-3B2F-E211-8A9596ABD18D}"/>
              </a:ext>
            </a:extLst>
          </p:cNvPr>
          <p:cNvSpPr>
            <a:spLocks noGrp="1"/>
          </p:cNvSpPr>
          <p:nvPr/>
        </p:nvSpPr>
        <p:spPr>
          <a:xfrm rot="18535980">
            <a:off x="7217692" y="1822293"/>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8" name="任意形状 257">
            <a:extLst>
              <a:ext uri="{FF2B5EF4-FFF2-40B4-BE49-F238E27FC236}">
                <a16:creationId xmlns:a16="http://schemas.microsoft.com/office/drawing/2014/main" id="{2C78C985-15C1-DAC5-7202-F4A2C3E439EC}"/>
              </a:ext>
            </a:extLst>
          </p:cNvPr>
          <p:cNvSpPr>
            <a:spLocks noGrp="1"/>
          </p:cNvSpPr>
          <p:nvPr/>
        </p:nvSpPr>
        <p:spPr>
          <a:xfrm>
            <a:off x="6376646" y="1841813"/>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9" name="任意形状 258">
            <a:extLst>
              <a:ext uri="{FF2B5EF4-FFF2-40B4-BE49-F238E27FC236}">
                <a16:creationId xmlns:a16="http://schemas.microsoft.com/office/drawing/2014/main" id="{1D4D8974-14D0-F96A-7BCD-D6ACDD04012D}"/>
              </a:ext>
            </a:extLst>
          </p:cNvPr>
          <p:cNvSpPr>
            <a:spLocks noGrp="1"/>
          </p:cNvSpPr>
          <p:nvPr/>
        </p:nvSpPr>
        <p:spPr>
          <a:xfrm>
            <a:off x="6333196" y="2289201"/>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4" name="连接器 253">
            <a:extLst>
              <a:ext uri="{FF2B5EF4-FFF2-40B4-BE49-F238E27FC236}">
                <a16:creationId xmlns:a16="http://schemas.microsoft.com/office/drawing/2014/main" id="{2EE93BD3-F89A-C86B-50FA-EBE5035FD3C0}"/>
              </a:ext>
            </a:extLst>
          </p:cNvPr>
          <p:cNvSpPr>
            <a:spLocks noGrp="1"/>
          </p:cNvSpPr>
          <p:nvPr/>
        </p:nvSpPr>
        <p:spPr>
          <a:xfrm>
            <a:off x="6797735" y="1835883"/>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72" name="文本框 271">
            <a:extLst>
              <a:ext uri="{FF2B5EF4-FFF2-40B4-BE49-F238E27FC236}">
                <a16:creationId xmlns:a16="http://schemas.microsoft.com/office/drawing/2014/main" id="{2053DD8F-0B61-8E9D-D659-3B8D4D96DE74}"/>
              </a:ext>
            </a:extLst>
          </p:cNvPr>
          <p:cNvSpPr>
            <a:spLocks noGrp="1"/>
          </p:cNvSpPr>
          <p:nvPr/>
        </p:nvSpPr>
        <p:spPr>
          <a:xfrm>
            <a:off x="0" y="5327287"/>
            <a:ext cx="12192000" cy="584775"/>
          </a:xfrm>
          <a:prstGeom prst="rect">
            <a:avLst/>
          </a:prstGeom>
          <a:solidFill>
            <a:schemeClr val="tx1"/>
          </a:solidFill>
        </p:spPr>
        <p:txBody>
          <a:bodyPr wrap="square">
            <a:spAutoFit/>
          </a:bodyPr>
          <a:lstStyle/>
          <a:p>
            <a:pPr algn="ctr">
              <a:buNone/>
            </a:pPr>
            <a:r>
              <a:rPr sz="3200">
                <a:solidFill>
                  <a:schemeClr val="bg1"/>
                </a:solidFill>
              </a:rPr>
              <a:t>We need a behavior model!</a:t>
            </a:r>
          </a:p>
        </p:txBody>
      </p:sp>
      <p:sp>
        <p:nvSpPr>
          <p:cNvPr id="295" name="连接器 294">
            <a:extLst>
              <a:ext uri="{FF2B5EF4-FFF2-40B4-BE49-F238E27FC236}">
                <a16:creationId xmlns:a16="http://schemas.microsoft.com/office/drawing/2014/main" id="{9164A20C-0094-68D8-8E23-518D5D7F0D43}"/>
              </a:ext>
            </a:extLst>
          </p:cNvPr>
          <p:cNvSpPr>
            <a:spLocks noGrp="1"/>
          </p:cNvSpPr>
          <p:nvPr/>
        </p:nvSpPr>
        <p:spPr>
          <a:xfrm>
            <a:off x="4009371" y="3440392"/>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13" name="连接器 312">
            <a:extLst>
              <a:ext uri="{FF2B5EF4-FFF2-40B4-BE49-F238E27FC236}">
                <a16:creationId xmlns:a16="http://schemas.microsoft.com/office/drawing/2014/main" id="{183C2486-8F1E-5938-62CF-601E48F4A5B2}"/>
              </a:ext>
            </a:extLst>
          </p:cNvPr>
          <p:cNvSpPr>
            <a:spLocks noGrp="1"/>
          </p:cNvSpPr>
          <p:nvPr/>
        </p:nvSpPr>
        <p:spPr>
          <a:xfrm>
            <a:off x="4185400" y="3571997"/>
            <a:ext cx="2281715" cy="1367346"/>
          </a:xfrm>
          <a:prstGeom prst="flowChartConnector">
            <a:avLst/>
          </a:pr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99" name="连接器 298">
            <a:extLst>
              <a:ext uri="{FF2B5EF4-FFF2-40B4-BE49-F238E27FC236}">
                <a16:creationId xmlns:a16="http://schemas.microsoft.com/office/drawing/2014/main" id="{D609C00F-CCCB-EE26-46A0-CEB798F80F70}"/>
              </a:ext>
            </a:extLst>
          </p:cNvPr>
          <p:cNvSpPr>
            <a:spLocks noGrp="1"/>
          </p:cNvSpPr>
          <p:nvPr/>
        </p:nvSpPr>
        <p:spPr>
          <a:xfrm>
            <a:off x="5090400" y="4437626"/>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0" name="连接器 299">
            <a:extLst>
              <a:ext uri="{FF2B5EF4-FFF2-40B4-BE49-F238E27FC236}">
                <a16:creationId xmlns:a16="http://schemas.microsoft.com/office/drawing/2014/main" id="{F18EC8D6-8368-2475-33C6-869EAD4F5E81}"/>
              </a:ext>
            </a:extLst>
          </p:cNvPr>
          <p:cNvSpPr>
            <a:spLocks noGrp="1"/>
          </p:cNvSpPr>
          <p:nvPr/>
        </p:nvSpPr>
        <p:spPr>
          <a:xfrm>
            <a:off x="5620199" y="4121733"/>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1" name="任意形状 300">
            <a:extLst>
              <a:ext uri="{FF2B5EF4-FFF2-40B4-BE49-F238E27FC236}">
                <a16:creationId xmlns:a16="http://schemas.microsoft.com/office/drawing/2014/main" id="{8DE31E3F-5B03-D3C0-CAD9-D3F943B6C4B9}"/>
              </a:ext>
            </a:extLst>
          </p:cNvPr>
          <p:cNvSpPr>
            <a:spLocks noGrp="1"/>
          </p:cNvSpPr>
          <p:nvPr/>
        </p:nvSpPr>
        <p:spPr>
          <a:xfrm>
            <a:off x="5291508" y="4326370"/>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2" name="任意形状 301">
            <a:extLst>
              <a:ext uri="{FF2B5EF4-FFF2-40B4-BE49-F238E27FC236}">
                <a16:creationId xmlns:a16="http://schemas.microsoft.com/office/drawing/2014/main" id="{0DDCCC56-2695-366B-4489-9C112D48F062}"/>
              </a:ext>
            </a:extLst>
          </p:cNvPr>
          <p:cNvSpPr>
            <a:spLocks noGrp="1"/>
          </p:cNvSpPr>
          <p:nvPr/>
        </p:nvSpPr>
        <p:spPr>
          <a:xfrm rot="19230833">
            <a:off x="5912573" y="4200038"/>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3" name="连接器 302">
            <a:extLst>
              <a:ext uri="{FF2B5EF4-FFF2-40B4-BE49-F238E27FC236}">
                <a16:creationId xmlns:a16="http://schemas.microsoft.com/office/drawing/2014/main" id="{75E0D5E6-6BBC-CBB7-A9CC-F88680B18851}"/>
              </a:ext>
            </a:extLst>
          </p:cNvPr>
          <p:cNvSpPr>
            <a:spLocks noGrp="1"/>
          </p:cNvSpPr>
          <p:nvPr/>
        </p:nvSpPr>
        <p:spPr>
          <a:xfrm>
            <a:off x="6190834" y="441163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4" name="连接器 303">
            <a:extLst>
              <a:ext uri="{FF2B5EF4-FFF2-40B4-BE49-F238E27FC236}">
                <a16:creationId xmlns:a16="http://schemas.microsoft.com/office/drawing/2014/main" id="{77D56681-9BD7-F182-FBEC-2DA60B603B8F}"/>
              </a:ext>
            </a:extLst>
          </p:cNvPr>
          <p:cNvSpPr>
            <a:spLocks noGrp="1"/>
          </p:cNvSpPr>
          <p:nvPr/>
        </p:nvSpPr>
        <p:spPr>
          <a:xfrm>
            <a:off x="4366232" y="4159908"/>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5" name="连接器 304">
            <a:extLst>
              <a:ext uri="{FF2B5EF4-FFF2-40B4-BE49-F238E27FC236}">
                <a16:creationId xmlns:a16="http://schemas.microsoft.com/office/drawing/2014/main" id="{63387766-A5C6-A0F0-344F-5DFE47E179B2}"/>
              </a:ext>
            </a:extLst>
          </p:cNvPr>
          <p:cNvSpPr>
            <a:spLocks noGrp="1"/>
          </p:cNvSpPr>
          <p:nvPr/>
        </p:nvSpPr>
        <p:spPr>
          <a:xfrm>
            <a:off x="4895212" y="3914671"/>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6" name="连接器 305">
            <a:extLst>
              <a:ext uri="{FF2B5EF4-FFF2-40B4-BE49-F238E27FC236}">
                <a16:creationId xmlns:a16="http://schemas.microsoft.com/office/drawing/2014/main" id="{2FF2210B-9154-DC2C-620C-09496F520544}"/>
              </a:ext>
            </a:extLst>
          </p:cNvPr>
          <p:cNvSpPr>
            <a:spLocks noGrp="1"/>
          </p:cNvSpPr>
          <p:nvPr/>
        </p:nvSpPr>
        <p:spPr>
          <a:xfrm>
            <a:off x="6015531" y="383938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7" name="连接器 306">
            <a:extLst>
              <a:ext uri="{FF2B5EF4-FFF2-40B4-BE49-F238E27FC236}">
                <a16:creationId xmlns:a16="http://schemas.microsoft.com/office/drawing/2014/main" id="{27D66BC0-F77E-7AC4-62A7-D858E8111891}"/>
              </a:ext>
            </a:extLst>
          </p:cNvPr>
          <p:cNvSpPr>
            <a:spLocks noGrp="1"/>
          </p:cNvSpPr>
          <p:nvPr/>
        </p:nvSpPr>
        <p:spPr>
          <a:xfrm>
            <a:off x="6015531" y="3826446"/>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8" name="任意形状 307">
            <a:extLst>
              <a:ext uri="{FF2B5EF4-FFF2-40B4-BE49-F238E27FC236}">
                <a16:creationId xmlns:a16="http://schemas.microsoft.com/office/drawing/2014/main" id="{1F8FE9E2-2A6D-DDDE-A798-D351B5BCBD7A}"/>
              </a:ext>
            </a:extLst>
          </p:cNvPr>
          <p:cNvSpPr>
            <a:spLocks noGrp="1"/>
          </p:cNvSpPr>
          <p:nvPr/>
        </p:nvSpPr>
        <p:spPr>
          <a:xfrm>
            <a:off x="5665585" y="3897670"/>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9" name="任意形状 308">
            <a:extLst>
              <a:ext uri="{FF2B5EF4-FFF2-40B4-BE49-F238E27FC236}">
                <a16:creationId xmlns:a16="http://schemas.microsoft.com/office/drawing/2014/main" id="{37DFBEF5-9451-75C3-7A9C-7AAE048B57D6}"/>
              </a:ext>
            </a:extLst>
          </p:cNvPr>
          <p:cNvSpPr>
            <a:spLocks noGrp="1"/>
          </p:cNvSpPr>
          <p:nvPr/>
        </p:nvSpPr>
        <p:spPr>
          <a:xfrm rot="18535980">
            <a:off x="5310382" y="3897441"/>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10" name="任意形状 309">
            <a:extLst>
              <a:ext uri="{FF2B5EF4-FFF2-40B4-BE49-F238E27FC236}">
                <a16:creationId xmlns:a16="http://schemas.microsoft.com/office/drawing/2014/main" id="{009CBBB6-06BA-C22B-1471-529728A6E49C}"/>
              </a:ext>
            </a:extLst>
          </p:cNvPr>
          <p:cNvSpPr>
            <a:spLocks noGrp="1"/>
          </p:cNvSpPr>
          <p:nvPr/>
        </p:nvSpPr>
        <p:spPr>
          <a:xfrm>
            <a:off x="4469336" y="3916961"/>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11" name="任意形状 310">
            <a:extLst>
              <a:ext uri="{FF2B5EF4-FFF2-40B4-BE49-F238E27FC236}">
                <a16:creationId xmlns:a16="http://schemas.microsoft.com/office/drawing/2014/main" id="{02B5D388-CBBE-C1C4-D112-2BEF1A750AFD}"/>
              </a:ext>
            </a:extLst>
          </p:cNvPr>
          <p:cNvSpPr>
            <a:spLocks noGrp="1"/>
          </p:cNvSpPr>
          <p:nvPr/>
        </p:nvSpPr>
        <p:spPr>
          <a:xfrm>
            <a:off x="4425886" y="4364349"/>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12" name="连接器 311">
            <a:extLst>
              <a:ext uri="{FF2B5EF4-FFF2-40B4-BE49-F238E27FC236}">
                <a16:creationId xmlns:a16="http://schemas.microsoft.com/office/drawing/2014/main" id="{5D8685B1-72C8-2369-EFE5-A6E5C29631B5}"/>
              </a:ext>
            </a:extLst>
          </p:cNvPr>
          <p:cNvSpPr>
            <a:spLocks noGrp="1"/>
          </p:cNvSpPr>
          <p:nvPr/>
        </p:nvSpPr>
        <p:spPr>
          <a:xfrm>
            <a:off x="4890425" y="3911031"/>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15" name="文本框 314">
            <a:extLst>
              <a:ext uri="{FF2B5EF4-FFF2-40B4-BE49-F238E27FC236}">
                <a16:creationId xmlns:a16="http://schemas.microsoft.com/office/drawing/2014/main" id="{7E476149-F61B-F603-D7BC-9C9ECB1DEAEE}"/>
              </a:ext>
            </a:extLst>
          </p:cNvPr>
          <p:cNvSpPr>
            <a:spLocks noGrp="1"/>
          </p:cNvSpPr>
          <p:nvPr/>
        </p:nvSpPr>
        <p:spPr>
          <a:xfrm>
            <a:off x="90332" y="2418679"/>
            <a:ext cx="2364142" cy="400110"/>
          </a:xfrm>
          <a:prstGeom prst="rect">
            <a:avLst/>
          </a:prstGeom>
          <a:solidFill>
            <a:srgbClr val="FFCAC2"/>
          </a:solidFill>
        </p:spPr>
        <p:txBody>
          <a:bodyPr wrap="square">
            <a:spAutoFit/>
          </a:bodyPr>
          <a:lstStyle/>
          <a:p>
            <a:pPr algn="ctr">
              <a:buNone/>
            </a:pPr>
            <a:r>
              <a:rPr sz="2000" b="1"/>
              <a:t>Inexecutable</a:t>
            </a:r>
          </a:p>
        </p:txBody>
      </p:sp>
      <p:sp>
        <p:nvSpPr>
          <p:cNvPr id="316" name="文本框 315">
            <a:extLst>
              <a:ext uri="{FF2B5EF4-FFF2-40B4-BE49-F238E27FC236}">
                <a16:creationId xmlns:a16="http://schemas.microsoft.com/office/drawing/2014/main" id="{D91BAEA2-8F2D-761C-574A-3E76383DEC2E}"/>
              </a:ext>
            </a:extLst>
          </p:cNvPr>
          <p:cNvSpPr>
            <a:spLocks noGrp="1"/>
          </p:cNvSpPr>
          <p:nvPr/>
        </p:nvSpPr>
        <p:spPr>
          <a:xfrm>
            <a:off x="8744582" y="2377083"/>
            <a:ext cx="2364142" cy="400110"/>
          </a:xfrm>
          <a:prstGeom prst="rect">
            <a:avLst/>
          </a:prstGeom>
          <a:solidFill>
            <a:srgbClr val="FFCAC2"/>
          </a:solidFill>
        </p:spPr>
        <p:txBody>
          <a:bodyPr wrap="square">
            <a:spAutoFit/>
          </a:bodyPr>
          <a:lstStyle/>
          <a:p>
            <a:pPr algn="ctr">
              <a:buNone/>
            </a:pPr>
            <a:r>
              <a:rPr sz="2000" b="1"/>
              <a:t>Poor interpretable</a:t>
            </a:r>
          </a:p>
        </p:txBody>
      </p:sp>
    </p:spTree>
    <p:extLst>
      <p:ext uri="{BB962C8B-B14F-4D97-AF65-F5344CB8AC3E}">
        <p14:creationId xmlns:p14="http://schemas.microsoft.com/office/powerpoint/2010/main" val="4100896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FB8D2D4-3D13-5B6F-3FB5-0DFEB0147C5B}"/>
              </a:ext>
            </a:extLst>
          </p:cNvPr>
          <p:cNvSpPr>
            <a:spLocks noGrp="1"/>
          </p:cNvSpPr>
          <p:nvPr>
            <p:ph type="title"/>
          </p:nvPr>
        </p:nvSpPr>
        <p:spPr>
          <a:xfrm>
            <a:off x="838200" y="362246"/>
            <a:ext cx="10515600" cy="1325563"/>
          </a:xfrm>
        </p:spPr>
        <p:txBody>
          <a:bodyPr/>
          <a:lstStyle/>
          <a:p>
            <a:r>
              <a:t>Lumen: Learned switch modeling</a:t>
            </a:r>
          </a:p>
        </p:txBody>
      </p:sp>
      <p:pic>
        <p:nvPicPr>
          <p:cNvPr id="91" name="图片 4"/>
          <p:cNvPicPr>
            <a:picLocks noChangeAspect="1"/>
          </p:cNvPicPr>
          <p:nvPr/>
        </p:nvPicPr>
        <p:blipFill>
          <a:blip r:embed="rId3"/>
          <a:stretch>
            <a:fillRect/>
          </a:stretch>
        </p:blipFill>
        <p:spPr>
          <a:xfrm>
            <a:off x="7203031" y="3785857"/>
            <a:ext cx="852678" cy="852678"/>
          </a:xfrm>
          <a:prstGeom prst="rect">
            <a:avLst/>
          </a:prstGeom>
        </p:spPr>
      </p:pic>
      <p:sp>
        <p:nvSpPr>
          <p:cNvPr id="6" name="连接器 5">
            <a:extLst>
              <a:ext uri="{FF2B5EF4-FFF2-40B4-BE49-F238E27FC236}">
                <a16:creationId xmlns:a16="http://schemas.microsoft.com/office/drawing/2014/main" id="{724EE99D-B3D2-6FC0-FE85-9E1D311A7E9B}"/>
              </a:ext>
            </a:extLst>
          </p:cNvPr>
          <p:cNvSpPr>
            <a:spLocks noGrp="1"/>
          </p:cNvSpPr>
          <p:nvPr/>
        </p:nvSpPr>
        <p:spPr>
          <a:xfrm>
            <a:off x="9245250" y="1361261"/>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 name="连接器 6">
            <a:extLst>
              <a:ext uri="{FF2B5EF4-FFF2-40B4-BE49-F238E27FC236}">
                <a16:creationId xmlns:a16="http://schemas.microsoft.com/office/drawing/2014/main" id="{A3E4006E-4C26-E9E9-2F8F-86A42C93DDDA}"/>
              </a:ext>
            </a:extLst>
          </p:cNvPr>
          <p:cNvSpPr>
            <a:spLocks noGrp="1"/>
          </p:cNvSpPr>
          <p:nvPr/>
        </p:nvSpPr>
        <p:spPr>
          <a:xfrm>
            <a:off x="9421279" y="1492866"/>
            <a:ext cx="2281715" cy="1367346"/>
          </a:xfrm>
          <a:prstGeom prst="flowChartConnector">
            <a:avLst/>
          </a:pr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 name="连接器 7">
            <a:extLst>
              <a:ext uri="{FF2B5EF4-FFF2-40B4-BE49-F238E27FC236}">
                <a16:creationId xmlns:a16="http://schemas.microsoft.com/office/drawing/2014/main" id="{0CAB428E-FE00-6C9B-FFBB-459082B15FA2}"/>
              </a:ext>
            </a:extLst>
          </p:cNvPr>
          <p:cNvSpPr>
            <a:spLocks noGrp="1"/>
          </p:cNvSpPr>
          <p:nvPr/>
        </p:nvSpPr>
        <p:spPr>
          <a:xfrm>
            <a:off x="10326279" y="235849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 name="连接器 8">
            <a:extLst>
              <a:ext uri="{FF2B5EF4-FFF2-40B4-BE49-F238E27FC236}">
                <a16:creationId xmlns:a16="http://schemas.microsoft.com/office/drawing/2014/main" id="{6EE1B366-36B6-506E-D3DB-6A2C391410E7}"/>
              </a:ext>
            </a:extLst>
          </p:cNvPr>
          <p:cNvSpPr>
            <a:spLocks noGrp="1"/>
          </p:cNvSpPr>
          <p:nvPr/>
        </p:nvSpPr>
        <p:spPr>
          <a:xfrm>
            <a:off x="10856078" y="204260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 name="任意形状 9">
            <a:extLst>
              <a:ext uri="{FF2B5EF4-FFF2-40B4-BE49-F238E27FC236}">
                <a16:creationId xmlns:a16="http://schemas.microsoft.com/office/drawing/2014/main" id="{C74D79BD-C74B-32ED-A5E1-82B989B625B9}"/>
              </a:ext>
            </a:extLst>
          </p:cNvPr>
          <p:cNvSpPr>
            <a:spLocks noGrp="1"/>
          </p:cNvSpPr>
          <p:nvPr/>
        </p:nvSpPr>
        <p:spPr>
          <a:xfrm>
            <a:off x="10527387" y="2247239"/>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1" name="任意形状 10">
            <a:extLst>
              <a:ext uri="{FF2B5EF4-FFF2-40B4-BE49-F238E27FC236}">
                <a16:creationId xmlns:a16="http://schemas.microsoft.com/office/drawing/2014/main" id="{6666426B-8DF3-8AD6-1BCA-A9521CB34545}"/>
              </a:ext>
            </a:extLst>
          </p:cNvPr>
          <p:cNvSpPr>
            <a:spLocks noGrp="1"/>
          </p:cNvSpPr>
          <p:nvPr/>
        </p:nvSpPr>
        <p:spPr>
          <a:xfrm rot="19230833">
            <a:off x="11148452" y="2120907"/>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2" name="连接器 11">
            <a:extLst>
              <a:ext uri="{FF2B5EF4-FFF2-40B4-BE49-F238E27FC236}">
                <a16:creationId xmlns:a16="http://schemas.microsoft.com/office/drawing/2014/main" id="{45ADEE7B-0538-2CC8-5E2C-17CA996B87ED}"/>
              </a:ext>
            </a:extLst>
          </p:cNvPr>
          <p:cNvSpPr>
            <a:spLocks noGrp="1"/>
          </p:cNvSpPr>
          <p:nvPr/>
        </p:nvSpPr>
        <p:spPr>
          <a:xfrm>
            <a:off x="11426713" y="2332499"/>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3" name="连接器 12">
            <a:extLst>
              <a:ext uri="{FF2B5EF4-FFF2-40B4-BE49-F238E27FC236}">
                <a16:creationId xmlns:a16="http://schemas.microsoft.com/office/drawing/2014/main" id="{4F598FBC-CD53-7244-FE98-7F8E63A02701}"/>
              </a:ext>
            </a:extLst>
          </p:cNvPr>
          <p:cNvSpPr>
            <a:spLocks noGrp="1"/>
          </p:cNvSpPr>
          <p:nvPr/>
        </p:nvSpPr>
        <p:spPr>
          <a:xfrm>
            <a:off x="9602111" y="208077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4" name="连接器 13">
            <a:extLst>
              <a:ext uri="{FF2B5EF4-FFF2-40B4-BE49-F238E27FC236}">
                <a16:creationId xmlns:a16="http://schemas.microsoft.com/office/drawing/2014/main" id="{5AD849E4-F043-CA94-0752-9F8AD446AE5C}"/>
              </a:ext>
            </a:extLst>
          </p:cNvPr>
          <p:cNvSpPr>
            <a:spLocks noGrp="1"/>
          </p:cNvSpPr>
          <p:nvPr/>
        </p:nvSpPr>
        <p:spPr>
          <a:xfrm>
            <a:off x="10131091" y="183554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5" name="连接器 14">
            <a:extLst>
              <a:ext uri="{FF2B5EF4-FFF2-40B4-BE49-F238E27FC236}">
                <a16:creationId xmlns:a16="http://schemas.microsoft.com/office/drawing/2014/main" id="{00DF4E14-25F9-D35D-92CE-0B29F08DD780}"/>
              </a:ext>
            </a:extLst>
          </p:cNvPr>
          <p:cNvSpPr>
            <a:spLocks noGrp="1"/>
          </p:cNvSpPr>
          <p:nvPr/>
        </p:nvSpPr>
        <p:spPr>
          <a:xfrm>
            <a:off x="11251410" y="1760256"/>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6" name="连接器 15">
            <a:extLst>
              <a:ext uri="{FF2B5EF4-FFF2-40B4-BE49-F238E27FC236}">
                <a16:creationId xmlns:a16="http://schemas.microsoft.com/office/drawing/2014/main" id="{61A4AFAC-81EA-542B-C78C-BD474F7318A4}"/>
              </a:ext>
            </a:extLst>
          </p:cNvPr>
          <p:cNvSpPr>
            <a:spLocks noGrp="1"/>
          </p:cNvSpPr>
          <p:nvPr/>
        </p:nvSpPr>
        <p:spPr>
          <a:xfrm>
            <a:off x="11251410" y="174731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7" name="任意形状 16">
            <a:extLst>
              <a:ext uri="{FF2B5EF4-FFF2-40B4-BE49-F238E27FC236}">
                <a16:creationId xmlns:a16="http://schemas.microsoft.com/office/drawing/2014/main" id="{0B2B1188-B736-BCB4-2110-14CCCB3052CA}"/>
              </a:ext>
            </a:extLst>
          </p:cNvPr>
          <p:cNvSpPr>
            <a:spLocks noGrp="1"/>
          </p:cNvSpPr>
          <p:nvPr/>
        </p:nvSpPr>
        <p:spPr>
          <a:xfrm>
            <a:off x="10901464" y="1818539"/>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8" name="任意形状 17">
            <a:extLst>
              <a:ext uri="{FF2B5EF4-FFF2-40B4-BE49-F238E27FC236}">
                <a16:creationId xmlns:a16="http://schemas.microsoft.com/office/drawing/2014/main" id="{F509A696-5D97-F83F-9428-32516A05DA57}"/>
              </a:ext>
            </a:extLst>
          </p:cNvPr>
          <p:cNvSpPr>
            <a:spLocks noGrp="1"/>
          </p:cNvSpPr>
          <p:nvPr/>
        </p:nvSpPr>
        <p:spPr>
          <a:xfrm rot="18535980">
            <a:off x="10546261" y="1818310"/>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9" name="任意形状 18">
            <a:extLst>
              <a:ext uri="{FF2B5EF4-FFF2-40B4-BE49-F238E27FC236}">
                <a16:creationId xmlns:a16="http://schemas.microsoft.com/office/drawing/2014/main" id="{F44B7BF7-8ABD-0C48-77CB-1B687777E566}"/>
              </a:ext>
            </a:extLst>
          </p:cNvPr>
          <p:cNvSpPr>
            <a:spLocks noGrp="1"/>
          </p:cNvSpPr>
          <p:nvPr/>
        </p:nvSpPr>
        <p:spPr>
          <a:xfrm>
            <a:off x="9705215" y="1837830"/>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0" name="任意形状 19">
            <a:extLst>
              <a:ext uri="{FF2B5EF4-FFF2-40B4-BE49-F238E27FC236}">
                <a16:creationId xmlns:a16="http://schemas.microsoft.com/office/drawing/2014/main" id="{DC09C7BF-6C02-CE7D-5725-DF280B256ADC}"/>
              </a:ext>
            </a:extLst>
          </p:cNvPr>
          <p:cNvSpPr>
            <a:spLocks noGrp="1"/>
          </p:cNvSpPr>
          <p:nvPr/>
        </p:nvSpPr>
        <p:spPr>
          <a:xfrm>
            <a:off x="9661765" y="2285218"/>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 name="连接器 20">
            <a:extLst>
              <a:ext uri="{FF2B5EF4-FFF2-40B4-BE49-F238E27FC236}">
                <a16:creationId xmlns:a16="http://schemas.microsoft.com/office/drawing/2014/main" id="{10DD7694-7A8A-A8AC-4097-8C558F07EE0D}"/>
              </a:ext>
            </a:extLst>
          </p:cNvPr>
          <p:cNvSpPr>
            <a:spLocks noGrp="1"/>
          </p:cNvSpPr>
          <p:nvPr/>
        </p:nvSpPr>
        <p:spPr>
          <a:xfrm>
            <a:off x="10126304" y="183190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 name="文本框 21">
            <a:extLst>
              <a:ext uri="{FF2B5EF4-FFF2-40B4-BE49-F238E27FC236}">
                <a16:creationId xmlns:a16="http://schemas.microsoft.com/office/drawing/2014/main" id="{94645F63-3F17-273E-D8CA-B9E1A56EB430}"/>
              </a:ext>
            </a:extLst>
          </p:cNvPr>
          <p:cNvSpPr>
            <a:spLocks noGrp="1"/>
          </p:cNvSpPr>
          <p:nvPr/>
        </p:nvSpPr>
        <p:spPr>
          <a:xfrm>
            <a:off x="4693358" y="2899708"/>
            <a:ext cx="1679624" cy="707886"/>
          </a:xfrm>
          <a:prstGeom prst="rect">
            <a:avLst/>
          </a:prstGeom>
          <a:solidFill>
            <a:schemeClr val="accent2">
              <a:lumMod val="20000"/>
              <a:lumOff val="80000"/>
            </a:schemeClr>
          </a:solidFill>
        </p:spPr>
        <p:txBody>
          <a:bodyPr wrap="square">
            <a:spAutoFit/>
          </a:bodyPr>
          <a:lstStyle/>
          <a:p>
            <a:pPr algn="ctr">
              <a:buNone/>
            </a:pPr>
            <a:r>
              <a:rPr sz="2000" b="1"/>
              <a:t>Incremental synthesis</a:t>
            </a:r>
          </a:p>
        </p:txBody>
      </p:sp>
      <p:pic>
        <p:nvPicPr>
          <p:cNvPr id="109" name="图片 22"/>
          <p:cNvPicPr>
            <a:picLocks noChangeAspect="1"/>
          </p:cNvPicPr>
          <p:nvPr/>
        </p:nvPicPr>
        <p:blipFill>
          <a:blip r:embed="rId4"/>
          <a:stretch>
            <a:fillRect/>
          </a:stretch>
        </p:blipFill>
        <p:spPr>
          <a:xfrm>
            <a:off x="2319563" y="2008274"/>
            <a:ext cx="708599" cy="708599"/>
          </a:xfrm>
          <a:prstGeom prst="rect">
            <a:avLst/>
          </a:prstGeom>
        </p:spPr>
      </p:pic>
      <p:sp>
        <p:nvSpPr>
          <p:cNvPr id="25" name="文本框 24">
            <a:extLst>
              <a:ext uri="{FF2B5EF4-FFF2-40B4-BE49-F238E27FC236}">
                <a16:creationId xmlns:a16="http://schemas.microsoft.com/office/drawing/2014/main" id="{9598A359-E908-466D-41B2-E80A89B955AC}"/>
              </a:ext>
            </a:extLst>
          </p:cNvPr>
          <p:cNvSpPr>
            <a:spLocks noGrp="1"/>
          </p:cNvSpPr>
          <p:nvPr/>
        </p:nvSpPr>
        <p:spPr>
          <a:xfrm>
            <a:off x="6571448" y="2880574"/>
            <a:ext cx="1942851" cy="707886"/>
          </a:xfrm>
          <a:prstGeom prst="rect">
            <a:avLst/>
          </a:prstGeom>
          <a:solidFill>
            <a:schemeClr val="accent6">
              <a:lumMod val="20000"/>
              <a:lumOff val="80000"/>
            </a:schemeClr>
          </a:solidFill>
        </p:spPr>
        <p:txBody>
          <a:bodyPr wrap="square">
            <a:spAutoFit/>
          </a:bodyPr>
          <a:lstStyle/>
          <a:p>
            <a:pPr algn="ctr">
              <a:buNone/>
            </a:pPr>
            <a:r>
              <a:rPr sz="2000" b="1"/>
              <a:t>Model-centric alignment</a:t>
            </a:r>
          </a:p>
        </p:txBody>
      </p:sp>
      <p:cxnSp>
        <p:nvCxnSpPr>
          <p:cNvPr id="111" name="肘形连接符 26"/>
          <p:cNvCxnSpPr>
            <a:stCxn id="22" idx="0"/>
            <a:endCxn id="25" idx="0"/>
          </p:cNvCxnSpPr>
          <p:nvPr/>
        </p:nvCxnSpPr>
        <p:spPr>
          <a:xfrm rot="5400000" flipH="1" flipV="1">
            <a:off x="6528455" y="1885289"/>
            <a:ext cx="19134" cy="2009704"/>
          </a:xfrm>
          <a:prstGeom prst="bentConnector3">
            <a:avLst>
              <a:gd name="adj1" fmla="val 129473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2" name="肘形连接符 29"/>
          <p:cNvCxnSpPr>
            <a:stCxn id="25" idx="2"/>
            <a:endCxn id="22" idx="2"/>
          </p:cNvCxnSpPr>
          <p:nvPr/>
        </p:nvCxnSpPr>
        <p:spPr>
          <a:xfrm rot="5400000">
            <a:off x="6528455" y="2593175"/>
            <a:ext cx="19134" cy="2009704"/>
          </a:xfrm>
          <a:prstGeom prst="bentConnector3">
            <a:avLst>
              <a:gd name="adj1" fmla="val 1294732"/>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文本框 31">
            <a:extLst>
              <a:ext uri="{FF2B5EF4-FFF2-40B4-BE49-F238E27FC236}">
                <a16:creationId xmlns:a16="http://schemas.microsoft.com/office/drawing/2014/main" id="{9CE67BA3-12E7-B3EA-0023-FCECEE546F58}"/>
              </a:ext>
            </a:extLst>
          </p:cNvPr>
          <p:cNvSpPr>
            <a:spLocks noGrp="1"/>
          </p:cNvSpPr>
          <p:nvPr/>
        </p:nvSpPr>
        <p:spPr>
          <a:xfrm>
            <a:off x="-750409" y="2131742"/>
            <a:ext cx="3854122" cy="461665"/>
          </a:xfrm>
          <a:prstGeom prst="rect">
            <a:avLst/>
          </a:prstGeom>
          <a:noFill/>
        </p:spPr>
        <p:txBody>
          <a:bodyPr wrap="square">
            <a:spAutoFit/>
          </a:bodyPr>
          <a:lstStyle/>
          <a:p>
            <a:pPr algn="ctr">
              <a:buNone/>
            </a:pPr>
            <a:r>
              <a:rPr sz="2400" b="1"/>
              <a:t>Documentation</a:t>
            </a:r>
          </a:p>
        </p:txBody>
      </p:sp>
      <p:sp>
        <p:nvSpPr>
          <p:cNvPr id="33" name="文本框 32">
            <a:extLst>
              <a:ext uri="{FF2B5EF4-FFF2-40B4-BE49-F238E27FC236}">
                <a16:creationId xmlns:a16="http://schemas.microsoft.com/office/drawing/2014/main" id="{8A192920-D79C-9087-F294-D0772CBD9B97}"/>
              </a:ext>
            </a:extLst>
          </p:cNvPr>
          <p:cNvSpPr>
            <a:spLocks noGrp="1"/>
          </p:cNvSpPr>
          <p:nvPr/>
        </p:nvSpPr>
        <p:spPr>
          <a:xfrm>
            <a:off x="-6575" y="3034462"/>
            <a:ext cx="2231424" cy="400110"/>
          </a:xfrm>
          <a:prstGeom prst="rect">
            <a:avLst/>
          </a:prstGeom>
          <a:solidFill>
            <a:schemeClr val="accent2">
              <a:lumMod val="20000"/>
              <a:lumOff val="80000"/>
            </a:schemeClr>
          </a:solidFill>
        </p:spPr>
        <p:txBody>
          <a:bodyPr wrap="square">
            <a:spAutoFit/>
          </a:bodyPr>
          <a:lstStyle/>
          <a:p>
            <a:pPr algn="ctr">
              <a:buNone/>
            </a:pPr>
            <a:r>
              <a:rPr sz="2000" b="1"/>
              <a:t>Semantic parsing</a:t>
            </a:r>
          </a:p>
        </p:txBody>
      </p:sp>
      <p:cxnSp>
        <p:nvCxnSpPr>
          <p:cNvPr id="115" name="直线箭头连接符 35"/>
          <p:cNvCxnSpPr>
            <a:stCxn id="33" idx="3"/>
            <a:endCxn id="22" idx="1"/>
          </p:cNvCxnSpPr>
          <p:nvPr/>
        </p:nvCxnSpPr>
        <p:spPr>
          <a:xfrm>
            <a:off x="2224849" y="3234517"/>
            <a:ext cx="2468509" cy="191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文本框 36">
            <a:extLst>
              <a:ext uri="{FF2B5EF4-FFF2-40B4-BE49-F238E27FC236}">
                <a16:creationId xmlns:a16="http://schemas.microsoft.com/office/drawing/2014/main" id="{85E56E67-4461-184D-E5FF-823E200935D5}"/>
              </a:ext>
            </a:extLst>
          </p:cNvPr>
          <p:cNvSpPr>
            <a:spLocks noGrp="1"/>
          </p:cNvSpPr>
          <p:nvPr/>
        </p:nvSpPr>
        <p:spPr>
          <a:xfrm>
            <a:off x="1843842" y="3437079"/>
            <a:ext cx="3632886" cy="646331"/>
          </a:xfrm>
          <a:prstGeom prst="rect">
            <a:avLst/>
          </a:prstGeom>
          <a:noFill/>
        </p:spPr>
        <p:txBody>
          <a:bodyPr wrap="square">
            <a:spAutoFit/>
          </a:bodyPr>
          <a:lstStyle/>
          <a:p>
            <a:pPr marL="342900" indent="-342900">
              <a:buFont typeface="Arial"/>
              <a:buChar char="•"/>
            </a:pPr>
            <a:r>
              <a:rPr b="1"/>
              <a:t>Match action specification</a:t>
            </a:r>
          </a:p>
          <a:p>
            <a:pPr marL="342900" indent="-342900">
              <a:buFont typeface="Arial"/>
              <a:buChar char="•"/>
            </a:pPr>
            <a:r>
              <a:rPr b="1"/>
              <a:t>Feature dependency</a:t>
            </a:r>
          </a:p>
        </p:txBody>
      </p:sp>
      <p:cxnSp>
        <p:nvCxnSpPr>
          <p:cNvPr id="117" name="直线箭头连接符 38"/>
          <p:cNvCxnSpPr/>
          <p:nvPr/>
        </p:nvCxnSpPr>
        <p:spPr>
          <a:xfrm>
            <a:off x="8514299" y="3234517"/>
            <a:ext cx="5805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文本框 40">
            <a:extLst>
              <a:ext uri="{FF2B5EF4-FFF2-40B4-BE49-F238E27FC236}">
                <a16:creationId xmlns:a16="http://schemas.microsoft.com/office/drawing/2014/main" id="{7EB7E242-FEA2-D503-36FB-68CDF27A75B3}"/>
              </a:ext>
            </a:extLst>
          </p:cNvPr>
          <p:cNvSpPr>
            <a:spLocks noGrp="1"/>
          </p:cNvSpPr>
          <p:nvPr/>
        </p:nvSpPr>
        <p:spPr>
          <a:xfrm>
            <a:off x="9147779" y="3049851"/>
            <a:ext cx="3408171" cy="369332"/>
          </a:xfrm>
          <a:prstGeom prst="rect">
            <a:avLst/>
          </a:prstGeom>
          <a:noFill/>
        </p:spPr>
        <p:txBody>
          <a:bodyPr wrap="square">
            <a:spAutoFit/>
          </a:bodyPr>
          <a:lstStyle/>
          <a:p>
            <a:r>
              <a:rPr b="1"/>
              <a:t>Global behavior hypothesis</a:t>
            </a:r>
          </a:p>
        </p:txBody>
      </p:sp>
      <p:sp>
        <p:nvSpPr>
          <p:cNvPr id="52" name="文本框 51">
            <a:extLst>
              <a:ext uri="{FF2B5EF4-FFF2-40B4-BE49-F238E27FC236}">
                <a16:creationId xmlns:a16="http://schemas.microsoft.com/office/drawing/2014/main" id="{A53A6967-2320-B933-BBCE-249D66578C56}"/>
              </a:ext>
            </a:extLst>
          </p:cNvPr>
          <p:cNvSpPr>
            <a:spLocks noGrp="1"/>
          </p:cNvSpPr>
          <p:nvPr/>
        </p:nvSpPr>
        <p:spPr>
          <a:xfrm>
            <a:off x="0" y="5327287"/>
            <a:ext cx="12192000" cy="523220"/>
          </a:xfrm>
          <a:prstGeom prst="rect">
            <a:avLst/>
          </a:prstGeom>
          <a:solidFill>
            <a:schemeClr val="tx1"/>
          </a:solidFill>
        </p:spPr>
        <p:txBody>
          <a:bodyPr wrap="square">
            <a:spAutoFit/>
          </a:bodyPr>
          <a:lstStyle/>
          <a:p>
            <a:pPr algn="ctr">
              <a:buNone/>
            </a:pPr>
            <a:r>
              <a:rPr sz="2800">
                <a:solidFill>
                  <a:schemeClr val="bg1"/>
                </a:solidFill>
              </a:rPr>
              <a:t>behavior-space learning problem with counterexample-guided alignment </a:t>
            </a:r>
          </a:p>
        </p:txBody>
      </p:sp>
      <p:cxnSp>
        <p:nvCxnSpPr>
          <p:cNvPr id="120" name="直线箭头连接符 53"/>
          <p:cNvCxnSpPr/>
          <p:nvPr/>
        </p:nvCxnSpPr>
        <p:spPr>
          <a:xfrm>
            <a:off x="1099595" y="2703776"/>
            <a:ext cx="0" cy="317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758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77BA7F-9B9A-3E7E-3405-B761DB98C600}"/>
              </a:ext>
            </a:extLst>
          </p:cNvPr>
          <p:cNvSpPr>
            <a:spLocks noGrp="1"/>
          </p:cNvSpPr>
          <p:nvPr>
            <p:ph type="title"/>
          </p:nvPr>
        </p:nvSpPr>
        <p:spPr>
          <a:xfrm>
            <a:off x="838200" y="362246"/>
            <a:ext cx="10515600" cy="1325563"/>
          </a:xfrm>
        </p:spPr>
        <p:txBody>
          <a:bodyPr/>
          <a:lstStyle/>
          <a:p>
            <a:r>
              <a:t>Stage1: Semantic parsing</a:t>
            </a:r>
          </a:p>
        </p:txBody>
      </p:sp>
      <p:sp>
        <p:nvSpPr>
          <p:cNvPr id="4" name="文本框 3">
            <a:extLst>
              <a:ext uri="{FF2B5EF4-FFF2-40B4-BE49-F238E27FC236}">
                <a16:creationId xmlns:a16="http://schemas.microsoft.com/office/drawing/2014/main" id="{4D42388E-0540-4C88-75CF-35C3F7DFF1AD}"/>
              </a:ext>
            </a:extLst>
          </p:cNvPr>
          <p:cNvSpPr>
            <a:spLocks noGrp="1"/>
          </p:cNvSpPr>
          <p:nvPr/>
        </p:nvSpPr>
        <p:spPr>
          <a:xfrm>
            <a:off x="0" y="5668485"/>
            <a:ext cx="12192000" cy="954107"/>
          </a:xfrm>
          <a:prstGeom prst="rect">
            <a:avLst/>
          </a:prstGeom>
          <a:solidFill>
            <a:schemeClr val="tx1"/>
          </a:solidFill>
        </p:spPr>
        <p:txBody>
          <a:bodyPr wrap="square">
            <a:spAutoFit/>
          </a:bodyPr>
          <a:lstStyle/>
          <a:p>
            <a:pPr marL="514350" indent="-514350" algn="ctr">
              <a:buAutoNum type="arabicPeriod"/>
            </a:pPr>
            <a:r>
              <a:rPr sz="2800">
                <a:solidFill>
                  <a:schemeClr val="bg1"/>
                </a:solidFill>
              </a:rPr>
              <a:t>Vendor documentation-&gt;macro level structure</a:t>
            </a:r>
          </a:p>
          <a:p>
            <a:pPr marL="514350" indent="-514350" algn="ctr">
              <a:buAutoNum type="arabicPeriod"/>
            </a:pPr>
            <a:r>
              <a:rPr sz="2800">
                <a:solidFill>
                  <a:schemeClr val="bg1"/>
                </a:solidFill>
              </a:rPr>
              <a:t>Controller API schema-&gt;match action information</a:t>
            </a:r>
          </a:p>
        </p:txBody>
      </p:sp>
      <p:pic>
        <p:nvPicPr>
          <p:cNvPr id="8" name="图片 23"/>
          <p:cNvPicPr>
            <a:picLocks noChangeAspect="1"/>
          </p:cNvPicPr>
          <p:nvPr/>
        </p:nvPicPr>
        <p:blipFill>
          <a:blip r:embed="rId3"/>
          <a:stretch>
            <a:fillRect/>
          </a:stretch>
        </p:blipFill>
        <p:spPr>
          <a:xfrm>
            <a:off x="1504640" y="1565146"/>
            <a:ext cx="8984090" cy="3530032"/>
          </a:xfrm>
          <a:prstGeom prst="rect">
            <a:avLst/>
          </a:prstGeom>
        </p:spPr>
      </p:pic>
    </p:spTree>
    <p:extLst>
      <p:ext uri="{BB962C8B-B14F-4D97-AF65-F5344CB8AC3E}">
        <p14:creationId xmlns:p14="http://schemas.microsoft.com/office/powerpoint/2010/main" val="2299696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F596DF-F798-8974-E583-991F15D64115}"/>
              </a:ext>
            </a:extLst>
          </p:cNvPr>
          <p:cNvSpPr>
            <a:spLocks noGrp="1"/>
          </p:cNvSpPr>
          <p:nvPr>
            <p:ph type="title"/>
          </p:nvPr>
        </p:nvSpPr>
        <p:spPr>
          <a:xfrm>
            <a:off x="722453" y="501783"/>
            <a:ext cx="10515600" cy="1325563"/>
          </a:xfrm>
        </p:spPr>
        <p:txBody>
          <a:bodyPr/>
          <a:lstStyle/>
          <a:p>
            <a:r>
              <a:t>Stage2: incremental synthesis</a:t>
            </a:r>
          </a:p>
        </p:txBody>
      </p:sp>
      <p:sp>
        <p:nvSpPr>
          <p:cNvPr id="4" name="文本框 3">
            <a:extLst>
              <a:ext uri="{FF2B5EF4-FFF2-40B4-BE49-F238E27FC236}">
                <a16:creationId xmlns:a16="http://schemas.microsoft.com/office/drawing/2014/main" id="{69AD22D0-E12E-C1AA-0619-0F940A101DB4}"/>
              </a:ext>
            </a:extLst>
          </p:cNvPr>
          <p:cNvSpPr>
            <a:spLocks noGrp="1"/>
          </p:cNvSpPr>
          <p:nvPr/>
        </p:nvSpPr>
        <p:spPr>
          <a:xfrm>
            <a:off x="0" y="5124004"/>
            <a:ext cx="12192000" cy="523220"/>
          </a:xfrm>
          <a:prstGeom prst="rect">
            <a:avLst/>
          </a:prstGeom>
          <a:solidFill>
            <a:schemeClr val="tx1"/>
          </a:solidFill>
        </p:spPr>
        <p:txBody>
          <a:bodyPr wrap="square">
            <a:spAutoFit/>
          </a:bodyPr>
          <a:lstStyle/>
          <a:p>
            <a:pPr algn="ctr">
              <a:buNone/>
            </a:pPr>
            <a:r>
              <a:rPr sz="2800">
                <a:solidFill>
                  <a:schemeClr val="bg1"/>
                </a:solidFill>
              </a:rPr>
              <a:t>Network layering offer us natural boundaries inside the pipeline</a:t>
            </a:r>
          </a:p>
        </p:txBody>
      </p:sp>
      <p:sp>
        <p:nvSpPr>
          <p:cNvPr id="28" name="连接器 27">
            <a:extLst>
              <a:ext uri="{FF2B5EF4-FFF2-40B4-BE49-F238E27FC236}">
                <a16:creationId xmlns:a16="http://schemas.microsoft.com/office/drawing/2014/main" id="{8BC12E8A-2D7E-A05B-ABC8-11D008F46970}"/>
              </a:ext>
            </a:extLst>
          </p:cNvPr>
          <p:cNvSpPr>
            <a:spLocks noGrp="1"/>
          </p:cNvSpPr>
          <p:nvPr/>
        </p:nvSpPr>
        <p:spPr>
          <a:xfrm>
            <a:off x="4137316" y="2087823"/>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29" name="连接器 28">
            <a:extLst>
              <a:ext uri="{FF2B5EF4-FFF2-40B4-BE49-F238E27FC236}">
                <a16:creationId xmlns:a16="http://schemas.microsoft.com/office/drawing/2014/main" id="{337B64EB-707D-1E90-B2E3-39A1E89E9718}"/>
              </a:ext>
            </a:extLst>
          </p:cNvPr>
          <p:cNvSpPr>
            <a:spLocks noGrp="1"/>
          </p:cNvSpPr>
          <p:nvPr/>
        </p:nvSpPr>
        <p:spPr>
          <a:xfrm>
            <a:off x="4337845" y="2712428"/>
            <a:ext cx="648244" cy="437335"/>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Lst>
            <a:ahLst/>
            <a:cxnLst/>
            <a:rect l="l" t="t" r="r" b="b"/>
            <a:pathLst>
              <a:path w="648244" h="437335">
                <a:moveTo>
                  <a:pt x="216" y="262478"/>
                </a:moveTo>
                <a:cubicBezTo>
                  <a:pt x="-8022" y="190085"/>
                  <a:pt x="222403" y="14408"/>
                  <a:pt x="330408" y="2051"/>
                </a:cubicBezTo>
                <a:cubicBezTo>
                  <a:pt x="438413" y="-10306"/>
                  <a:pt x="648244" y="30859"/>
                  <a:pt x="648244" y="188337"/>
                </a:cubicBezTo>
                <a:cubicBezTo>
                  <a:pt x="648244" y="345815"/>
                  <a:pt x="487839" y="424051"/>
                  <a:pt x="379834" y="436408"/>
                </a:cubicBezTo>
                <a:cubicBezTo>
                  <a:pt x="271829" y="448765"/>
                  <a:pt x="8454" y="334871"/>
                  <a:pt x="216" y="262478"/>
                </a:cubicBezTo>
                <a:close/>
              </a:path>
            </a:pathLst>
          </a:cu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31" name="连接器 30">
            <a:extLst>
              <a:ext uri="{FF2B5EF4-FFF2-40B4-BE49-F238E27FC236}">
                <a16:creationId xmlns:a16="http://schemas.microsoft.com/office/drawing/2014/main" id="{8D809057-169D-EC2B-E005-E6CBD8D60434}"/>
              </a:ext>
            </a:extLst>
          </p:cNvPr>
          <p:cNvSpPr>
            <a:spLocks noGrp="1"/>
          </p:cNvSpPr>
          <p:nvPr/>
        </p:nvSpPr>
        <p:spPr>
          <a:xfrm>
            <a:off x="5218345" y="308505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34" name="连接器 33">
            <a:extLst>
              <a:ext uri="{FF2B5EF4-FFF2-40B4-BE49-F238E27FC236}">
                <a16:creationId xmlns:a16="http://schemas.microsoft.com/office/drawing/2014/main" id="{8DC5666C-D6BE-6E18-9685-267F847A006B}"/>
              </a:ext>
            </a:extLst>
          </p:cNvPr>
          <p:cNvSpPr>
            <a:spLocks noGrp="1"/>
          </p:cNvSpPr>
          <p:nvPr/>
        </p:nvSpPr>
        <p:spPr>
          <a:xfrm>
            <a:off x="5748144" y="2769164"/>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35" name="任意形状 34">
            <a:extLst>
              <a:ext uri="{FF2B5EF4-FFF2-40B4-BE49-F238E27FC236}">
                <a16:creationId xmlns:a16="http://schemas.microsoft.com/office/drawing/2014/main" id="{2263D371-10EF-9DB0-8D88-781AFA9AEBD1}"/>
              </a:ext>
            </a:extLst>
          </p:cNvPr>
          <p:cNvSpPr>
            <a:spLocks noGrp="1"/>
          </p:cNvSpPr>
          <p:nvPr/>
        </p:nvSpPr>
        <p:spPr>
          <a:xfrm>
            <a:off x="5419453" y="2973801"/>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38" name="任意形状 37">
            <a:extLst>
              <a:ext uri="{FF2B5EF4-FFF2-40B4-BE49-F238E27FC236}">
                <a16:creationId xmlns:a16="http://schemas.microsoft.com/office/drawing/2014/main" id="{43BAB319-9AE6-19A0-B402-B5B6197FFF56}"/>
              </a:ext>
            </a:extLst>
          </p:cNvPr>
          <p:cNvSpPr>
            <a:spLocks noGrp="1"/>
          </p:cNvSpPr>
          <p:nvPr/>
        </p:nvSpPr>
        <p:spPr>
          <a:xfrm rot="19230833">
            <a:off x="6040518" y="2847469"/>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0" name="连接器 39">
            <a:extLst>
              <a:ext uri="{FF2B5EF4-FFF2-40B4-BE49-F238E27FC236}">
                <a16:creationId xmlns:a16="http://schemas.microsoft.com/office/drawing/2014/main" id="{8CE3029A-AD14-3ECB-0C42-D509D3200BD7}"/>
              </a:ext>
            </a:extLst>
          </p:cNvPr>
          <p:cNvSpPr>
            <a:spLocks noGrp="1"/>
          </p:cNvSpPr>
          <p:nvPr/>
        </p:nvSpPr>
        <p:spPr>
          <a:xfrm>
            <a:off x="6318779" y="3059061"/>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2" name="连接器 41">
            <a:extLst>
              <a:ext uri="{FF2B5EF4-FFF2-40B4-BE49-F238E27FC236}">
                <a16:creationId xmlns:a16="http://schemas.microsoft.com/office/drawing/2014/main" id="{C9DEB1D1-43D5-FA2B-7834-D588881E8838}"/>
              </a:ext>
            </a:extLst>
          </p:cNvPr>
          <p:cNvSpPr>
            <a:spLocks noGrp="1"/>
          </p:cNvSpPr>
          <p:nvPr/>
        </p:nvSpPr>
        <p:spPr>
          <a:xfrm>
            <a:off x="4494177" y="2807339"/>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3" name="连接器 42">
            <a:extLst>
              <a:ext uri="{FF2B5EF4-FFF2-40B4-BE49-F238E27FC236}">
                <a16:creationId xmlns:a16="http://schemas.microsoft.com/office/drawing/2014/main" id="{5CFAE3C6-7650-5078-FA45-B403AC53C716}"/>
              </a:ext>
            </a:extLst>
          </p:cNvPr>
          <p:cNvSpPr>
            <a:spLocks noGrp="1"/>
          </p:cNvSpPr>
          <p:nvPr/>
        </p:nvSpPr>
        <p:spPr>
          <a:xfrm>
            <a:off x="5023157" y="256210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4" name="连接器 43">
            <a:extLst>
              <a:ext uri="{FF2B5EF4-FFF2-40B4-BE49-F238E27FC236}">
                <a16:creationId xmlns:a16="http://schemas.microsoft.com/office/drawing/2014/main" id="{6178D23D-5CC3-2DCB-3677-6A1ACBCD8E84}"/>
              </a:ext>
            </a:extLst>
          </p:cNvPr>
          <p:cNvSpPr>
            <a:spLocks noGrp="1"/>
          </p:cNvSpPr>
          <p:nvPr/>
        </p:nvSpPr>
        <p:spPr>
          <a:xfrm>
            <a:off x="6143476" y="2486818"/>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5" name="连接器 44">
            <a:extLst>
              <a:ext uri="{FF2B5EF4-FFF2-40B4-BE49-F238E27FC236}">
                <a16:creationId xmlns:a16="http://schemas.microsoft.com/office/drawing/2014/main" id="{BC384056-BE83-86D9-4DF4-66E14BA0B9F8}"/>
              </a:ext>
            </a:extLst>
          </p:cNvPr>
          <p:cNvSpPr>
            <a:spLocks noGrp="1"/>
          </p:cNvSpPr>
          <p:nvPr/>
        </p:nvSpPr>
        <p:spPr>
          <a:xfrm>
            <a:off x="6143476" y="247387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6" name="任意形状 45">
            <a:extLst>
              <a:ext uri="{FF2B5EF4-FFF2-40B4-BE49-F238E27FC236}">
                <a16:creationId xmlns:a16="http://schemas.microsoft.com/office/drawing/2014/main" id="{C585F7DB-AA29-387C-8842-D43784A87632}"/>
              </a:ext>
            </a:extLst>
          </p:cNvPr>
          <p:cNvSpPr>
            <a:spLocks noGrp="1"/>
          </p:cNvSpPr>
          <p:nvPr/>
        </p:nvSpPr>
        <p:spPr>
          <a:xfrm>
            <a:off x="5793530" y="2545101"/>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7" name="任意形状 46">
            <a:extLst>
              <a:ext uri="{FF2B5EF4-FFF2-40B4-BE49-F238E27FC236}">
                <a16:creationId xmlns:a16="http://schemas.microsoft.com/office/drawing/2014/main" id="{5432CB53-DE73-7035-C181-BA2291C00F94}"/>
              </a:ext>
            </a:extLst>
          </p:cNvPr>
          <p:cNvSpPr>
            <a:spLocks noGrp="1"/>
          </p:cNvSpPr>
          <p:nvPr/>
        </p:nvSpPr>
        <p:spPr>
          <a:xfrm rot="18535980">
            <a:off x="5438327" y="2544872"/>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8" name="任意形状 47">
            <a:extLst>
              <a:ext uri="{FF2B5EF4-FFF2-40B4-BE49-F238E27FC236}">
                <a16:creationId xmlns:a16="http://schemas.microsoft.com/office/drawing/2014/main" id="{16580968-4515-A01C-D73C-1240EB820483}"/>
              </a:ext>
            </a:extLst>
          </p:cNvPr>
          <p:cNvSpPr>
            <a:spLocks noGrp="1"/>
          </p:cNvSpPr>
          <p:nvPr/>
        </p:nvSpPr>
        <p:spPr>
          <a:xfrm>
            <a:off x="4597281" y="2564392"/>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49" name="任意形状 48">
            <a:extLst>
              <a:ext uri="{FF2B5EF4-FFF2-40B4-BE49-F238E27FC236}">
                <a16:creationId xmlns:a16="http://schemas.microsoft.com/office/drawing/2014/main" id="{2CA593FF-3E88-F261-EA63-67066367F57E}"/>
              </a:ext>
            </a:extLst>
          </p:cNvPr>
          <p:cNvSpPr>
            <a:spLocks noGrp="1"/>
          </p:cNvSpPr>
          <p:nvPr/>
        </p:nvSpPr>
        <p:spPr>
          <a:xfrm>
            <a:off x="4553831" y="3011780"/>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50" name="连接器 49">
            <a:extLst>
              <a:ext uri="{FF2B5EF4-FFF2-40B4-BE49-F238E27FC236}">
                <a16:creationId xmlns:a16="http://schemas.microsoft.com/office/drawing/2014/main" id="{493DBE42-99B2-82DA-E344-33D21A583C37}"/>
              </a:ext>
            </a:extLst>
          </p:cNvPr>
          <p:cNvSpPr>
            <a:spLocks noGrp="1"/>
          </p:cNvSpPr>
          <p:nvPr/>
        </p:nvSpPr>
        <p:spPr>
          <a:xfrm>
            <a:off x="5018370" y="255846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0000" anchor="ctr"/>
          <a:lstStyle/>
          <a:p>
            <a:pPr algn="ctr">
              <a:buNone/>
            </a:pPr>
            <a:endParaRPr/>
          </a:p>
        </p:txBody>
      </p:sp>
      <p:sp>
        <p:nvSpPr>
          <p:cNvPr id="54" name="连接器 53">
            <a:extLst>
              <a:ext uri="{FF2B5EF4-FFF2-40B4-BE49-F238E27FC236}">
                <a16:creationId xmlns:a16="http://schemas.microsoft.com/office/drawing/2014/main" id="{B0016363-76D6-25D5-F703-9C7268FD2DB2}"/>
              </a:ext>
            </a:extLst>
          </p:cNvPr>
          <p:cNvSpPr>
            <a:spLocks noGrp="1"/>
          </p:cNvSpPr>
          <p:nvPr/>
        </p:nvSpPr>
        <p:spPr>
          <a:xfrm>
            <a:off x="360648" y="2060619"/>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6" name="连接器 55">
            <a:extLst>
              <a:ext uri="{FF2B5EF4-FFF2-40B4-BE49-F238E27FC236}">
                <a16:creationId xmlns:a16="http://schemas.microsoft.com/office/drawing/2014/main" id="{BC09E038-9C81-8AB2-486C-D4E239744AF7}"/>
              </a:ext>
            </a:extLst>
          </p:cNvPr>
          <p:cNvSpPr>
            <a:spLocks noGrp="1"/>
          </p:cNvSpPr>
          <p:nvPr/>
        </p:nvSpPr>
        <p:spPr>
          <a:xfrm>
            <a:off x="1441677" y="3057853"/>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7" name="连接器 56">
            <a:extLst>
              <a:ext uri="{FF2B5EF4-FFF2-40B4-BE49-F238E27FC236}">
                <a16:creationId xmlns:a16="http://schemas.microsoft.com/office/drawing/2014/main" id="{72703DC3-92E4-2C2E-1DB8-F25F1DE2914C}"/>
              </a:ext>
            </a:extLst>
          </p:cNvPr>
          <p:cNvSpPr>
            <a:spLocks noGrp="1"/>
          </p:cNvSpPr>
          <p:nvPr/>
        </p:nvSpPr>
        <p:spPr>
          <a:xfrm>
            <a:off x="1971476" y="274196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0" name="连接器 59">
            <a:extLst>
              <a:ext uri="{FF2B5EF4-FFF2-40B4-BE49-F238E27FC236}">
                <a16:creationId xmlns:a16="http://schemas.microsoft.com/office/drawing/2014/main" id="{9271694C-2F40-7BCA-2AC4-FF725BDAE6CD}"/>
              </a:ext>
            </a:extLst>
          </p:cNvPr>
          <p:cNvSpPr>
            <a:spLocks noGrp="1"/>
          </p:cNvSpPr>
          <p:nvPr/>
        </p:nvSpPr>
        <p:spPr>
          <a:xfrm>
            <a:off x="2542111" y="303185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1" name="连接器 60">
            <a:extLst>
              <a:ext uri="{FF2B5EF4-FFF2-40B4-BE49-F238E27FC236}">
                <a16:creationId xmlns:a16="http://schemas.microsoft.com/office/drawing/2014/main" id="{CF97AF07-4EA4-B5B7-8DB0-F7DFC0548D7F}"/>
              </a:ext>
            </a:extLst>
          </p:cNvPr>
          <p:cNvSpPr>
            <a:spLocks noGrp="1"/>
          </p:cNvSpPr>
          <p:nvPr/>
        </p:nvSpPr>
        <p:spPr>
          <a:xfrm>
            <a:off x="717509" y="278013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2" name="连接器 61">
            <a:extLst>
              <a:ext uri="{FF2B5EF4-FFF2-40B4-BE49-F238E27FC236}">
                <a16:creationId xmlns:a16="http://schemas.microsoft.com/office/drawing/2014/main" id="{FC9BA003-3F44-2749-42EF-7462E56368BE}"/>
              </a:ext>
            </a:extLst>
          </p:cNvPr>
          <p:cNvSpPr>
            <a:spLocks noGrp="1"/>
          </p:cNvSpPr>
          <p:nvPr/>
        </p:nvSpPr>
        <p:spPr>
          <a:xfrm>
            <a:off x="1246489" y="2534898"/>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3" name="连接器 62">
            <a:extLst>
              <a:ext uri="{FF2B5EF4-FFF2-40B4-BE49-F238E27FC236}">
                <a16:creationId xmlns:a16="http://schemas.microsoft.com/office/drawing/2014/main" id="{A3DD85F3-DF9C-DC1B-E8E5-C1016612578D}"/>
              </a:ext>
            </a:extLst>
          </p:cNvPr>
          <p:cNvSpPr>
            <a:spLocks noGrp="1"/>
          </p:cNvSpPr>
          <p:nvPr/>
        </p:nvSpPr>
        <p:spPr>
          <a:xfrm>
            <a:off x="2366808" y="2459614"/>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4" name="连接器 63">
            <a:extLst>
              <a:ext uri="{FF2B5EF4-FFF2-40B4-BE49-F238E27FC236}">
                <a16:creationId xmlns:a16="http://schemas.microsoft.com/office/drawing/2014/main" id="{E14F8F39-6F70-558D-37EE-F27156D78613}"/>
              </a:ext>
            </a:extLst>
          </p:cNvPr>
          <p:cNvSpPr>
            <a:spLocks noGrp="1"/>
          </p:cNvSpPr>
          <p:nvPr/>
        </p:nvSpPr>
        <p:spPr>
          <a:xfrm>
            <a:off x="2366808" y="2446673"/>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5" name="任意形状 64">
            <a:extLst>
              <a:ext uri="{FF2B5EF4-FFF2-40B4-BE49-F238E27FC236}">
                <a16:creationId xmlns:a16="http://schemas.microsoft.com/office/drawing/2014/main" id="{9158F734-D8C4-6E9E-04B4-6168CCB9C21E}"/>
              </a:ext>
            </a:extLst>
          </p:cNvPr>
          <p:cNvSpPr>
            <a:spLocks noGrp="1"/>
          </p:cNvSpPr>
          <p:nvPr/>
        </p:nvSpPr>
        <p:spPr>
          <a:xfrm>
            <a:off x="2016862" y="2517897"/>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8" name="任意形状 67">
            <a:extLst>
              <a:ext uri="{FF2B5EF4-FFF2-40B4-BE49-F238E27FC236}">
                <a16:creationId xmlns:a16="http://schemas.microsoft.com/office/drawing/2014/main" id="{B58661A2-F5B3-6FF6-11D6-B689B6877028}"/>
              </a:ext>
            </a:extLst>
          </p:cNvPr>
          <p:cNvSpPr>
            <a:spLocks noGrp="1"/>
          </p:cNvSpPr>
          <p:nvPr/>
        </p:nvSpPr>
        <p:spPr>
          <a:xfrm>
            <a:off x="777163" y="2984576"/>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9" name="连接器 68">
            <a:extLst>
              <a:ext uri="{FF2B5EF4-FFF2-40B4-BE49-F238E27FC236}">
                <a16:creationId xmlns:a16="http://schemas.microsoft.com/office/drawing/2014/main" id="{9F00D792-A9B9-62F1-45F3-1830186AAA34}"/>
              </a:ext>
            </a:extLst>
          </p:cNvPr>
          <p:cNvSpPr>
            <a:spLocks noGrp="1"/>
          </p:cNvSpPr>
          <p:nvPr/>
        </p:nvSpPr>
        <p:spPr>
          <a:xfrm>
            <a:off x="1241702" y="2531258"/>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cxnSp>
        <p:nvCxnSpPr>
          <p:cNvPr id="259" name="直线箭头连接符 70"/>
          <p:cNvCxnSpPr/>
          <p:nvPr/>
        </p:nvCxnSpPr>
        <p:spPr>
          <a:xfrm>
            <a:off x="2969677" y="2859715"/>
            <a:ext cx="10420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连接器 72">
            <a:extLst>
              <a:ext uri="{FF2B5EF4-FFF2-40B4-BE49-F238E27FC236}">
                <a16:creationId xmlns:a16="http://schemas.microsoft.com/office/drawing/2014/main" id="{A6287732-9B04-100A-9E40-A7C470E7304F}"/>
              </a:ext>
            </a:extLst>
          </p:cNvPr>
          <p:cNvSpPr>
            <a:spLocks noGrp="1"/>
          </p:cNvSpPr>
          <p:nvPr/>
        </p:nvSpPr>
        <p:spPr>
          <a:xfrm>
            <a:off x="7968627" y="2087823"/>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4" name="连接器 28">
            <a:extLst>
              <a:ext uri="{FF2B5EF4-FFF2-40B4-BE49-F238E27FC236}">
                <a16:creationId xmlns:a16="http://schemas.microsoft.com/office/drawing/2014/main" id="{785C6A86-9ED9-DF58-7559-C9AB2DDBEE64}"/>
              </a:ext>
            </a:extLst>
          </p:cNvPr>
          <p:cNvSpPr>
            <a:spLocks noGrp="1"/>
          </p:cNvSpPr>
          <p:nvPr/>
        </p:nvSpPr>
        <p:spPr>
          <a:xfrm>
            <a:off x="8169156" y="2712428"/>
            <a:ext cx="648244" cy="437335"/>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Lst>
            <a:ahLst/>
            <a:cxnLst/>
            <a:rect l="l" t="t" r="r" b="b"/>
            <a:pathLst>
              <a:path w="648244" h="437335">
                <a:moveTo>
                  <a:pt x="216" y="262478"/>
                </a:moveTo>
                <a:cubicBezTo>
                  <a:pt x="-8022" y="190085"/>
                  <a:pt x="222403" y="14408"/>
                  <a:pt x="330408" y="2051"/>
                </a:cubicBezTo>
                <a:cubicBezTo>
                  <a:pt x="438413" y="-10306"/>
                  <a:pt x="648244" y="30859"/>
                  <a:pt x="648244" y="188337"/>
                </a:cubicBezTo>
                <a:cubicBezTo>
                  <a:pt x="648244" y="345815"/>
                  <a:pt x="487839" y="424051"/>
                  <a:pt x="379834" y="436408"/>
                </a:cubicBezTo>
                <a:cubicBezTo>
                  <a:pt x="271829" y="448765"/>
                  <a:pt x="8454" y="334871"/>
                  <a:pt x="216" y="262478"/>
                </a:cubicBezTo>
                <a:close/>
              </a:path>
            </a:pathLst>
          </a:cu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5" name="连接器 74">
            <a:extLst>
              <a:ext uri="{FF2B5EF4-FFF2-40B4-BE49-F238E27FC236}">
                <a16:creationId xmlns:a16="http://schemas.microsoft.com/office/drawing/2014/main" id="{0E1DDAE8-59C1-C39D-B15D-9C111C2DE92C}"/>
              </a:ext>
            </a:extLst>
          </p:cNvPr>
          <p:cNvSpPr>
            <a:spLocks noGrp="1"/>
          </p:cNvSpPr>
          <p:nvPr/>
        </p:nvSpPr>
        <p:spPr>
          <a:xfrm>
            <a:off x="9049656" y="308505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6" name="连接器 75">
            <a:extLst>
              <a:ext uri="{FF2B5EF4-FFF2-40B4-BE49-F238E27FC236}">
                <a16:creationId xmlns:a16="http://schemas.microsoft.com/office/drawing/2014/main" id="{3A7F53CF-8C7C-E115-DB36-44701CC765CC}"/>
              </a:ext>
            </a:extLst>
          </p:cNvPr>
          <p:cNvSpPr>
            <a:spLocks noGrp="1"/>
          </p:cNvSpPr>
          <p:nvPr/>
        </p:nvSpPr>
        <p:spPr>
          <a:xfrm>
            <a:off x="9579455" y="2769164"/>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7" name="任意形状 76">
            <a:extLst>
              <a:ext uri="{FF2B5EF4-FFF2-40B4-BE49-F238E27FC236}">
                <a16:creationId xmlns:a16="http://schemas.microsoft.com/office/drawing/2014/main" id="{5B2D106C-22D8-DC7D-ABA4-D7410DB512C2}"/>
              </a:ext>
            </a:extLst>
          </p:cNvPr>
          <p:cNvSpPr>
            <a:spLocks noGrp="1"/>
          </p:cNvSpPr>
          <p:nvPr/>
        </p:nvSpPr>
        <p:spPr>
          <a:xfrm>
            <a:off x="9250764" y="2973801"/>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8" name="任意形状 77">
            <a:extLst>
              <a:ext uri="{FF2B5EF4-FFF2-40B4-BE49-F238E27FC236}">
                <a16:creationId xmlns:a16="http://schemas.microsoft.com/office/drawing/2014/main" id="{269A1902-1ED5-4E7A-81E4-3472C6EF90B4}"/>
              </a:ext>
            </a:extLst>
          </p:cNvPr>
          <p:cNvSpPr>
            <a:spLocks noGrp="1"/>
          </p:cNvSpPr>
          <p:nvPr/>
        </p:nvSpPr>
        <p:spPr>
          <a:xfrm rot="19230833">
            <a:off x="9871829" y="2847469"/>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9" name="连接器 78">
            <a:extLst>
              <a:ext uri="{FF2B5EF4-FFF2-40B4-BE49-F238E27FC236}">
                <a16:creationId xmlns:a16="http://schemas.microsoft.com/office/drawing/2014/main" id="{C7870137-0162-5BEB-8931-B44BA24A6FB4}"/>
              </a:ext>
            </a:extLst>
          </p:cNvPr>
          <p:cNvSpPr>
            <a:spLocks noGrp="1"/>
          </p:cNvSpPr>
          <p:nvPr/>
        </p:nvSpPr>
        <p:spPr>
          <a:xfrm>
            <a:off x="10150090" y="3059061"/>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0" name="连接器 79">
            <a:extLst>
              <a:ext uri="{FF2B5EF4-FFF2-40B4-BE49-F238E27FC236}">
                <a16:creationId xmlns:a16="http://schemas.microsoft.com/office/drawing/2014/main" id="{B1553F00-CD39-0870-92CF-17DDAC2F6DD7}"/>
              </a:ext>
            </a:extLst>
          </p:cNvPr>
          <p:cNvSpPr>
            <a:spLocks noGrp="1"/>
          </p:cNvSpPr>
          <p:nvPr/>
        </p:nvSpPr>
        <p:spPr>
          <a:xfrm>
            <a:off x="8325488" y="2807339"/>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1" name="连接器 80">
            <a:extLst>
              <a:ext uri="{FF2B5EF4-FFF2-40B4-BE49-F238E27FC236}">
                <a16:creationId xmlns:a16="http://schemas.microsoft.com/office/drawing/2014/main" id="{8027563D-9C8C-0A18-71B9-E6EF4F84752E}"/>
              </a:ext>
            </a:extLst>
          </p:cNvPr>
          <p:cNvSpPr>
            <a:spLocks noGrp="1"/>
          </p:cNvSpPr>
          <p:nvPr/>
        </p:nvSpPr>
        <p:spPr>
          <a:xfrm>
            <a:off x="8854468" y="256210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2" name="连接器 81">
            <a:extLst>
              <a:ext uri="{FF2B5EF4-FFF2-40B4-BE49-F238E27FC236}">
                <a16:creationId xmlns:a16="http://schemas.microsoft.com/office/drawing/2014/main" id="{D397422E-2CF3-49CA-2CE3-1A69B04FBDE3}"/>
              </a:ext>
            </a:extLst>
          </p:cNvPr>
          <p:cNvSpPr>
            <a:spLocks noGrp="1"/>
          </p:cNvSpPr>
          <p:nvPr/>
        </p:nvSpPr>
        <p:spPr>
          <a:xfrm>
            <a:off x="9974787" y="2486818"/>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3" name="连接器 82">
            <a:extLst>
              <a:ext uri="{FF2B5EF4-FFF2-40B4-BE49-F238E27FC236}">
                <a16:creationId xmlns:a16="http://schemas.microsoft.com/office/drawing/2014/main" id="{E164906B-C53B-2EAF-2BC0-12FF0732984B}"/>
              </a:ext>
            </a:extLst>
          </p:cNvPr>
          <p:cNvSpPr>
            <a:spLocks noGrp="1"/>
          </p:cNvSpPr>
          <p:nvPr/>
        </p:nvSpPr>
        <p:spPr>
          <a:xfrm>
            <a:off x="9974787" y="247387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4" name="任意形状 83">
            <a:extLst>
              <a:ext uri="{FF2B5EF4-FFF2-40B4-BE49-F238E27FC236}">
                <a16:creationId xmlns:a16="http://schemas.microsoft.com/office/drawing/2014/main" id="{3DB86D56-24F4-E927-9AD7-43642A910F0A}"/>
              </a:ext>
            </a:extLst>
          </p:cNvPr>
          <p:cNvSpPr>
            <a:spLocks noGrp="1"/>
          </p:cNvSpPr>
          <p:nvPr/>
        </p:nvSpPr>
        <p:spPr>
          <a:xfrm>
            <a:off x="9624841" y="2545101"/>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5" name="任意形状 84">
            <a:extLst>
              <a:ext uri="{FF2B5EF4-FFF2-40B4-BE49-F238E27FC236}">
                <a16:creationId xmlns:a16="http://schemas.microsoft.com/office/drawing/2014/main" id="{29CD8A6B-845F-02E4-AC7E-952029C080C9}"/>
              </a:ext>
            </a:extLst>
          </p:cNvPr>
          <p:cNvSpPr>
            <a:spLocks noGrp="1"/>
          </p:cNvSpPr>
          <p:nvPr/>
        </p:nvSpPr>
        <p:spPr>
          <a:xfrm rot="18535980">
            <a:off x="9269638" y="2544872"/>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6" name="任意形状 85">
            <a:extLst>
              <a:ext uri="{FF2B5EF4-FFF2-40B4-BE49-F238E27FC236}">
                <a16:creationId xmlns:a16="http://schemas.microsoft.com/office/drawing/2014/main" id="{CB30A4C9-A314-9599-3983-AD2E73825791}"/>
              </a:ext>
            </a:extLst>
          </p:cNvPr>
          <p:cNvSpPr>
            <a:spLocks noGrp="1"/>
          </p:cNvSpPr>
          <p:nvPr/>
        </p:nvSpPr>
        <p:spPr>
          <a:xfrm>
            <a:off x="8428592" y="2564392"/>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7" name="任意形状 86">
            <a:extLst>
              <a:ext uri="{FF2B5EF4-FFF2-40B4-BE49-F238E27FC236}">
                <a16:creationId xmlns:a16="http://schemas.microsoft.com/office/drawing/2014/main" id="{3113BA7F-35AD-1DF9-DA7E-6C10A2EDF438}"/>
              </a:ext>
            </a:extLst>
          </p:cNvPr>
          <p:cNvSpPr>
            <a:spLocks noGrp="1"/>
          </p:cNvSpPr>
          <p:nvPr/>
        </p:nvSpPr>
        <p:spPr>
          <a:xfrm>
            <a:off x="8385142" y="3011780"/>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8" name="连接器 87">
            <a:extLst>
              <a:ext uri="{FF2B5EF4-FFF2-40B4-BE49-F238E27FC236}">
                <a16:creationId xmlns:a16="http://schemas.microsoft.com/office/drawing/2014/main" id="{2CA24D0B-1DD9-4D4D-6867-8791A163736F}"/>
              </a:ext>
            </a:extLst>
          </p:cNvPr>
          <p:cNvSpPr>
            <a:spLocks noGrp="1"/>
          </p:cNvSpPr>
          <p:nvPr/>
        </p:nvSpPr>
        <p:spPr>
          <a:xfrm>
            <a:off x="8849681" y="255846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9" name="连接器 28">
            <a:extLst>
              <a:ext uri="{FF2B5EF4-FFF2-40B4-BE49-F238E27FC236}">
                <a16:creationId xmlns:a16="http://schemas.microsoft.com/office/drawing/2014/main" id="{3269A98C-C2C2-E973-5AC5-2BCEFC6CE6FB}"/>
              </a:ext>
            </a:extLst>
          </p:cNvPr>
          <p:cNvSpPr>
            <a:spLocks noGrp="1"/>
          </p:cNvSpPr>
          <p:nvPr/>
        </p:nvSpPr>
        <p:spPr>
          <a:xfrm>
            <a:off x="8321916" y="1973036"/>
            <a:ext cx="852843" cy="975918"/>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 name="csX0" fmla="*/ 365 w 1241517"/>
              <a:gd name="csY0" fmla="*/ 260575 h 434621"/>
              <a:gd name="csX1" fmla="*/ 330557 w 1241517"/>
              <a:gd name="csY1" fmla="*/ 148 h 434621"/>
              <a:gd name="csX2" fmla="*/ 1241517 w 1241517"/>
              <a:gd name="csY2" fmla="*/ 235861 h 434621"/>
              <a:gd name="csX3" fmla="*/ 379983 w 1241517"/>
              <a:gd name="csY3" fmla="*/ 434505 h 434621"/>
              <a:gd name="csX4" fmla="*/ 365 w 1241517"/>
              <a:gd name="csY4" fmla="*/ 260575 h 434621"/>
              <a:gd name="csX0" fmla="*/ 3494 w 1244646"/>
              <a:gd name="csY0" fmla="*/ 334646 h 508707"/>
              <a:gd name="csX1" fmla="*/ 580821 w 1244646"/>
              <a:gd name="csY1" fmla="*/ 79 h 508707"/>
              <a:gd name="csX2" fmla="*/ 1244646 w 1244646"/>
              <a:gd name="csY2" fmla="*/ 309932 h 508707"/>
              <a:gd name="csX3" fmla="*/ 383112 w 1244646"/>
              <a:gd name="csY3" fmla="*/ 508576 h 508707"/>
              <a:gd name="csX4" fmla="*/ 3494 w 1244646"/>
              <a:gd name="csY4" fmla="*/ 334646 h 508707"/>
              <a:gd name="csX0" fmla="*/ 1288 w 1242440"/>
              <a:gd name="csY0" fmla="*/ 334646 h 545745"/>
              <a:gd name="csX1" fmla="*/ 578615 w 1242440"/>
              <a:gd name="csY1" fmla="*/ 79 h 545745"/>
              <a:gd name="csX2" fmla="*/ 1242440 w 1242440"/>
              <a:gd name="csY2" fmla="*/ 309932 h 545745"/>
              <a:gd name="csX3" fmla="*/ 739252 w 1242440"/>
              <a:gd name="csY3" fmla="*/ 545646 h 545745"/>
              <a:gd name="csX4" fmla="*/ 1288 w 1242440"/>
              <a:gd name="csY4" fmla="*/ 334646 h 545745"/>
              <a:gd name="csX0" fmla="*/ 1288 w 1242440"/>
              <a:gd name="csY0" fmla="*/ 334646 h 549290"/>
              <a:gd name="csX1" fmla="*/ 578615 w 1242440"/>
              <a:gd name="csY1" fmla="*/ 79 h 549290"/>
              <a:gd name="csX2" fmla="*/ 1242440 w 1242440"/>
              <a:gd name="csY2" fmla="*/ 309932 h 549290"/>
              <a:gd name="csX3" fmla="*/ 739252 w 1242440"/>
              <a:gd name="csY3" fmla="*/ 545646 h 549290"/>
              <a:gd name="csX4" fmla="*/ 1288 w 1242440"/>
              <a:gd name="csY4" fmla="*/ 334646 h 549290"/>
              <a:gd name="csX0" fmla="*/ 1650 w 1132555"/>
              <a:gd name="csY0" fmla="*/ 359618 h 546333"/>
              <a:gd name="csX1" fmla="*/ 468730 w 1132555"/>
              <a:gd name="csY1" fmla="*/ 304 h 546333"/>
              <a:gd name="csX2" fmla="*/ 1132555 w 1132555"/>
              <a:gd name="csY2" fmla="*/ 310157 h 546333"/>
              <a:gd name="csX3" fmla="*/ 629367 w 1132555"/>
              <a:gd name="csY3" fmla="*/ 545871 h 546333"/>
              <a:gd name="csX4" fmla="*/ 1650 w 1132555"/>
              <a:gd name="csY4" fmla="*/ 359618 h 546333"/>
              <a:gd name="csX0" fmla="*/ 3548 w 922389"/>
              <a:gd name="csY0" fmla="*/ 309108 h 545568"/>
              <a:gd name="csX1" fmla="*/ 258564 w 922389"/>
              <a:gd name="csY1" fmla="*/ 1 h 545568"/>
              <a:gd name="csX2" fmla="*/ 922389 w 922389"/>
              <a:gd name="csY2" fmla="*/ 309854 h 545568"/>
              <a:gd name="csX3" fmla="*/ 419201 w 922389"/>
              <a:gd name="csY3" fmla="*/ 545568 h 545568"/>
              <a:gd name="csX4" fmla="*/ 3548 w 922389"/>
              <a:gd name="csY4" fmla="*/ 309108 h 545568"/>
              <a:gd name="csX0" fmla="*/ 2881 w 699560"/>
              <a:gd name="csY0" fmla="*/ 309168 h 545851"/>
              <a:gd name="csX1" fmla="*/ 257897 w 699560"/>
              <a:gd name="csY1" fmla="*/ 61 h 545851"/>
              <a:gd name="csX2" fmla="*/ 699560 w 699560"/>
              <a:gd name="csY2" fmla="*/ 335017 h 545851"/>
              <a:gd name="csX3" fmla="*/ 418534 w 699560"/>
              <a:gd name="csY3" fmla="*/ 545628 h 545851"/>
              <a:gd name="csX4" fmla="*/ 2881 w 699560"/>
              <a:gd name="csY4" fmla="*/ 309168 h 545851"/>
              <a:gd name="csX0" fmla="*/ 289 w 696968"/>
              <a:gd name="csY0" fmla="*/ 258976 h 495659"/>
              <a:gd name="csX1" fmla="*/ 356288 w 696968"/>
              <a:gd name="csY1" fmla="*/ 76 h 495659"/>
              <a:gd name="csX2" fmla="*/ 696968 w 696968"/>
              <a:gd name="csY2" fmla="*/ 284825 h 495659"/>
              <a:gd name="csX3" fmla="*/ 415942 w 696968"/>
              <a:gd name="csY3" fmla="*/ 495436 h 495659"/>
              <a:gd name="csX4" fmla="*/ 289 w 696968"/>
              <a:gd name="csY4" fmla="*/ 258976 h 495659"/>
            </a:gdLst>
            <a:ahLst/>
            <a:cxnLst/>
            <a:rect l="l" t="t" r="r" b="b"/>
            <a:pathLst>
              <a:path w="696968" h="495659">
                <a:moveTo>
                  <a:pt x="289" y="258976"/>
                </a:moveTo>
                <a:cubicBezTo>
                  <a:pt x="-9653" y="176416"/>
                  <a:pt x="240175" y="-4232"/>
                  <a:pt x="356288" y="76"/>
                </a:cubicBezTo>
                <a:cubicBezTo>
                  <a:pt x="472401" y="4384"/>
                  <a:pt x="696968" y="127347"/>
                  <a:pt x="696968" y="284825"/>
                </a:cubicBezTo>
                <a:cubicBezTo>
                  <a:pt x="696968" y="442303"/>
                  <a:pt x="532055" y="499744"/>
                  <a:pt x="415942" y="495436"/>
                </a:cubicBezTo>
                <a:cubicBezTo>
                  <a:pt x="299829" y="491128"/>
                  <a:pt x="10231" y="341536"/>
                  <a:pt x="289" y="258976"/>
                </a:cubicBezTo>
                <a:close/>
              </a:path>
            </a:pathLst>
          </a:cu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69" name="文本框 168">
            <a:extLst>
              <a:ext uri="{FF2B5EF4-FFF2-40B4-BE49-F238E27FC236}">
                <a16:creationId xmlns:a16="http://schemas.microsoft.com/office/drawing/2014/main" id="{E9197115-4247-0D95-82F7-B21614981F91}"/>
              </a:ext>
            </a:extLst>
          </p:cNvPr>
          <p:cNvSpPr>
            <a:spLocks noGrp="1"/>
          </p:cNvSpPr>
          <p:nvPr/>
        </p:nvSpPr>
        <p:spPr>
          <a:xfrm>
            <a:off x="2287706" y="3682945"/>
            <a:ext cx="2481063" cy="923330"/>
          </a:xfrm>
          <a:prstGeom prst="rect">
            <a:avLst/>
          </a:prstGeom>
          <a:noFill/>
        </p:spPr>
        <p:txBody>
          <a:bodyPr wrap="square">
            <a:spAutoFit/>
          </a:bodyPr>
          <a:lstStyle/>
          <a:p>
            <a:r>
              <a:t>Recover the coarse </a:t>
            </a:r>
          </a:p>
          <a:p>
            <a:r>
              <a:t>grained control flow</a:t>
            </a:r>
          </a:p>
          <a:p>
            <a:r>
              <a:t>From execution traces</a:t>
            </a:r>
          </a:p>
        </p:txBody>
      </p:sp>
      <p:cxnSp>
        <p:nvCxnSpPr>
          <p:cNvPr id="278" name="直线箭头连接符 170"/>
          <p:cNvCxnSpPr/>
          <p:nvPr/>
        </p:nvCxnSpPr>
        <p:spPr>
          <a:xfrm>
            <a:off x="6789925" y="2859715"/>
            <a:ext cx="10420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2" name="文本框 171">
            <a:extLst>
              <a:ext uri="{FF2B5EF4-FFF2-40B4-BE49-F238E27FC236}">
                <a16:creationId xmlns:a16="http://schemas.microsoft.com/office/drawing/2014/main" id="{B45CC34C-8A85-76B3-5AFD-108F3BF0BBD2}"/>
              </a:ext>
            </a:extLst>
          </p:cNvPr>
          <p:cNvSpPr>
            <a:spLocks noGrp="1"/>
          </p:cNvSpPr>
          <p:nvPr/>
        </p:nvSpPr>
        <p:spPr>
          <a:xfrm>
            <a:off x="6057311" y="3728293"/>
            <a:ext cx="3117448" cy="646331"/>
          </a:xfrm>
          <a:prstGeom prst="rect">
            <a:avLst/>
          </a:prstGeom>
          <a:noFill/>
        </p:spPr>
        <p:txBody>
          <a:bodyPr wrap="square">
            <a:spAutoFit/>
          </a:bodyPr>
          <a:lstStyle/>
          <a:p>
            <a:r>
              <a:t>Increment the model following the decomposition</a:t>
            </a:r>
          </a:p>
        </p:txBody>
      </p:sp>
      <p:sp>
        <p:nvSpPr>
          <p:cNvPr id="173" name="文本框 172">
            <a:extLst>
              <a:ext uri="{FF2B5EF4-FFF2-40B4-BE49-F238E27FC236}">
                <a16:creationId xmlns:a16="http://schemas.microsoft.com/office/drawing/2014/main" id="{3F5124FE-976A-2BA8-03F6-012A3EA86326}"/>
              </a:ext>
            </a:extLst>
          </p:cNvPr>
          <p:cNvSpPr>
            <a:spLocks noGrp="1"/>
          </p:cNvSpPr>
          <p:nvPr/>
        </p:nvSpPr>
        <p:spPr>
          <a:xfrm>
            <a:off x="4011750" y="1612620"/>
            <a:ext cx="1338396" cy="400110"/>
          </a:xfrm>
          <a:prstGeom prst="rect">
            <a:avLst/>
          </a:prstGeom>
          <a:solidFill>
            <a:schemeClr val="accent6">
              <a:lumMod val="20000"/>
              <a:lumOff val="80000"/>
            </a:schemeClr>
          </a:solidFill>
        </p:spPr>
        <p:txBody>
          <a:bodyPr wrap="square">
            <a:spAutoFit/>
          </a:bodyPr>
          <a:lstStyle/>
          <a:p>
            <a:r>
              <a:rPr sz="2000" b="1"/>
              <a:t>L2 lookup</a:t>
            </a:r>
          </a:p>
        </p:txBody>
      </p:sp>
      <p:sp>
        <p:nvSpPr>
          <p:cNvPr id="175" name="文本框 174">
            <a:extLst>
              <a:ext uri="{FF2B5EF4-FFF2-40B4-BE49-F238E27FC236}">
                <a16:creationId xmlns:a16="http://schemas.microsoft.com/office/drawing/2014/main" id="{BF25FDF5-EC62-9A36-9E66-D0B33A8A523D}"/>
              </a:ext>
            </a:extLst>
          </p:cNvPr>
          <p:cNvSpPr>
            <a:spLocks noGrp="1"/>
          </p:cNvSpPr>
          <p:nvPr/>
        </p:nvSpPr>
        <p:spPr>
          <a:xfrm>
            <a:off x="9795485" y="1581635"/>
            <a:ext cx="1569890" cy="400110"/>
          </a:xfrm>
          <a:prstGeom prst="rect">
            <a:avLst/>
          </a:prstGeom>
          <a:solidFill>
            <a:schemeClr val="accent6">
              <a:lumMod val="20000"/>
              <a:lumOff val="80000"/>
            </a:schemeClr>
          </a:solidFill>
        </p:spPr>
        <p:txBody>
          <a:bodyPr wrap="square">
            <a:spAutoFit/>
          </a:bodyPr>
          <a:lstStyle/>
          <a:p>
            <a:r>
              <a:rPr sz="2000" b="1"/>
              <a:t>L3 forward</a:t>
            </a:r>
          </a:p>
        </p:txBody>
      </p:sp>
      <p:sp>
        <p:nvSpPr>
          <p:cNvPr id="179" name="任意形状 178">
            <a:extLst>
              <a:ext uri="{FF2B5EF4-FFF2-40B4-BE49-F238E27FC236}">
                <a16:creationId xmlns:a16="http://schemas.microsoft.com/office/drawing/2014/main" id="{2682A1D1-B088-1AA0-B878-E4FDD381F69F}"/>
              </a:ext>
            </a:extLst>
          </p:cNvPr>
          <p:cNvSpPr>
            <a:spLocks noGrp="1"/>
          </p:cNvSpPr>
          <p:nvPr/>
        </p:nvSpPr>
        <p:spPr>
          <a:xfrm>
            <a:off x="4105920" y="2060294"/>
            <a:ext cx="292460" cy="729205"/>
          </a:xfrm>
          <a:custGeom>
            <a:avLst/>
            <a:gdLst>
              <a:gd name="csX0" fmla="*/ 165138 w 292460"/>
              <a:gd name="csY0" fmla="*/ 0 h 729205"/>
              <a:gd name="csX1" fmla="*/ 3093 w 292460"/>
              <a:gd name="csY1" fmla="*/ 335665 h 729205"/>
              <a:gd name="csX2" fmla="*/ 292460 w 292460"/>
              <a:gd name="csY2" fmla="*/ 729205 h 729205"/>
            </a:gdLst>
            <a:ahLst/>
            <a:cxnLst/>
            <a:rect l="l" t="t" r="r" b="b"/>
            <a:pathLst>
              <a:path w="292460" h="729205">
                <a:moveTo>
                  <a:pt x="165138" y="0"/>
                </a:moveTo>
                <a:cubicBezTo>
                  <a:pt x="73505" y="107065"/>
                  <a:pt x="-18127" y="214131"/>
                  <a:pt x="3093" y="335665"/>
                </a:cubicBezTo>
                <a:cubicBezTo>
                  <a:pt x="24313" y="457199"/>
                  <a:pt x="158386" y="593202"/>
                  <a:pt x="292460" y="729205"/>
                </a:cubicBez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80" name="任意形状 179">
            <a:extLst>
              <a:ext uri="{FF2B5EF4-FFF2-40B4-BE49-F238E27FC236}">
                <a16:creationId xmlns:a16="http://schemas.microsoft.com/office/drawing/2014/main" id="{D0FA66B1-1017-3D07-5652-096EAA149E33}"/>
              </a:ext>
            </a:extLst>
          </p:cNvPr>
          <p:cNvSpPr>
            <a:spLocks noGrp="1"/>
          </p:cNvSpPr>
          <p:nvPr/>
        </p:nvSpPr>
        <p:spPr>
          <a:xfrm rot="4960546">
            <a:off x="9174463" y="1545425"/>
            <a:ext cx="302944" cy="807262"/>
          </a:xfrm>
          <a:custGeom>
            <a:avLst/>
            <a:gdLst>
              <a:gd name="csX0" fmla="*/ 165138 w 292460"/>
              <a:gd name="csY0" fmla="*/ 0 h 729205"/>
              <a:gd name="csX1" fmla="*/ 3093 w 292460"/>
              <a:gd name="csY1" fmla="*/ 335665 h 729205"/>
              <a:gd name="csX2" fmla="*/ 292460 w 292460"/>
              <a:gd name="csY2" fmla="*/ 729205 h 729205"/>
              <a:gd name="csX0" fmla="*/ 79855 w 301645"/>
              <a:gd name="csY0" fmla="*/ 0 h 811364"/>
              <a:gd name="csX1" fmla="*/ 12278 w 301645"/>
              <a:gd name="csY1" fmla="*/ 417824 h 811364"/>
              <a:gd name="csX2" fmla="*/ 301645 w 301645"/>
              <a:gd name="csY2" fmla="*/ 811364 h 811364"/>
              <a:gd name="csX0" fmla="*/ 71866 w 293656"/>
              <a:gd name="csY0" fmla="*/ 0 h 811364"/>
              <a:gd name="csX1" fmla="*/ 4289 w 293656"/>
              <a:gd name="csY1" fmla="*/ 417824 h 811364"/>
              <a:gd name="csX2" fmla="*/ 293656 w 293656"/>
              <a:gd name="csY2" fmla="*/ 811364 h 811364"/>
              <a:gd name="csX0" fmla="*/ 22278 w 302944"/>
              <a:gd name="csY0" fmla="*/ 0 h 807262"/>
              <a:gd name="csX1" fmla="*/ 13577 w 302944"/>
              <a:gd name="csY1" fmla="*/ 413722 h 807262"/>
              <a:gd name="csX2" fmla="*/ 302944 w 302944"/>
              <a:gd name="csY2" fmla="*/ 807262 h 807262"/>
            </a:gdLst>
            <a:ahLst/>
            <a:cxnLst/>
            <a:rect l="l" t="t" r="r" b="b"/>
            <a:pathLst>
              <a:path w="302944" h="807262">
                <a:moveTo>
                  <a:pt x="22278" y="0"/>
                </a:moveTo>
                <a:cubicBezTo>
                  <a:pt x="-3425" y="138879"/>
                  <a:pt x="-7643" y="292188"/>
                  <a:pt x="13577" y="413722"/>
                </a:cubicBezTo>
                <a:cubicBezTo>
                  <a:pt x="34797" y="535256"/>
                  <a:pt x="168870" y="671259"/>
                  <a:pt x="302944" y="807262"/>
                </a:cubicBez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Tree>
    <p:extLst>
      <p:ext uri="{BB962C8B-B14F-4D97-AF65-F5344CB8AC3E}">
        <p14:creationId xmlns:p14="http://schemas.microsoft.com/office/powerpoint/2010/main" val="2633771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F14657-71F1-04B5-A15F-F4BB31417768}"/>
              </a:ext>
            </a:extLst>
          </p:cNvPr>
          <p:cNvSpPr>
            <a:spLocks noGrp="1"/>
          </p:cNvSpPr>
          <p:nvPr>
            <p:ph type="title"/>
          </p:nvPr>
        </p:nvSpPr>
        <p:spPr/>
        <p:txBody>
          <a:bodyPr/>
          <a:lstStyle/>
          <a:p>
            <a:r>
              <a:t>Stage2: Model-centric alignment</a:t>
            </a:r>
          </a:p>
        </p:txBody>
      </p:sp>
      <p:sp>
        <p:nvSpPr>
          <p:cNvPr id="4" name="连接器 28">
            <a:extLst>
              <a:ext uri="{FF2B5EF4-FFF2-40B4-BE49-F238E27FC236}">
                <a16:creationId xmlns:a16="http://schemas.microsoft.com/office/drawing/2014/main" id="{6700B31A-2AB7-261C-7B67-C95BE90CB810}"/>
              </a:ext>
            </a:extLst>
          </p:cNvPr>
          <p:cNvSpPr>
            <a:spLocks noGrp="1"/>
          </p:cNvSpPr>
          <p:nvPr/>
        </p:nvSpPr>
        <p:spPr>
          <a:xfrm>
            <a:off x="4762851" y="2582316"/>
            <a:ext cx="852843" cy="975918"/>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 name="csX0" fmla="*/ 365 w 1241517"/>
              <a:gd name="csY0" fmla="*/ 260575 h 434621"/>
              <a:gd name="csX1" fmla="*/ 330557 w 1241517"/>
              <a:gd name="csY1" fmla="*/ 148 h 434621"/>
              <a:gd name="csX2" fmla="*/ 1241517 w 1241517"/>
              <a:gd name="csY2" fmla="*/ 235861 h 434621"/>
              <a:gd name="csX3" fmla="*/ 379983 w 1241517"/>
              <a:gd name="csY3" fmla="*/ 434505 h 434621"/>
              <a:gd name="csX4" fmla="*/ 365 w 1241517"/>
              <a:gd name="csY4" fmla="*/ 260575 h 434621"/>
              <a:gd name="csX0" fmla="*/ 3494 w 1244646"/>
              <a:gd name="csY0" fmla="*/ 334646 h 508707"/>
              <a:gd name="csX1" fmla="*/ 580821 w 1244646"/>
              <a:gd name="csY1" fmla="*/ 79 h 508707"/>
              <a:gd name="csX2" fmla="*/ 1244646 w 1244646"/>
              <a:gd name="csY2" fmla="*/ 309932 h 508707"/>
              <a:gd name="csX3" fmla="*/ 383112 w 1244646"/>
              <a:gd name="csY3" fmla="*/ 508576 h 508707"/>
              <a:gd name="csX4" fmla="*/ 3494 w 1244646"/>
              <a:gd name="csY4" fmla="*/ 334646 h 508707"/>
              <a:gd name="csX0" fmla="*/ 1288 w 1242440"/>
              <a:gd name="csY0" fmla="*/ 334646 h 545745"/>
              <a:gd name="csX1" fmla="*/ 578615 w 1242440"/>
              <a:gd name="csY1" fmla="*/ 79 h 545745"/>
              <a:gd name="csX2" fmla="*/ 1242440 w 1242440"/>
              <a:gd name="csY2" fmla="*/ 309932 h 545745"/>
              <a:gd name="csX3" fmla="*/ 739252 w 1242440"/>
              <a:gd name="csY3" fmla="*/ 545646 h 545745"/>
              <a:gd name="csX4" fmla="*/ 1288 w 1242440"/>
              <a:gd name="csY4" fmla="*/ 334646 h 545745"/>
              <a:gd name="csX0" fmla="*/ 1288 w 1242440"/>
              <a:gd name="csY0" fmla="*/ 334646 h 549290"/>
              <a:gd name="csX1" fmla="*/ 578615 w 1242440"/>
              <a:gd name="csY1" fmla="*/ 79 h 549290"/>
              <a:gd name="csX2" fmla="*/ 1242440 w 1242440"/>
              <a:gd name="csY2" fmla="*/ 309932 h 549290"/>
              <a:gd name="csX3" fmla="*/ 739252 w 1242440"/>
              <a:gd name="csY3" fmla="*/ 545646 h 549290"/>
              <a:gd name="csX4" fmla="*/ 1288 w 1242440"/>
              <a:gd name="csY4" fmla="*/ 334646 h 549290"/>
              <a:gd name="csX0" fmla="*/ 1650 w 1132555"/>
              <a:gd name="csY0" fmla="*/ 359618 h 546333"/>
              <a:gd name="csX1" fmla="*/ 468730 w 1132555"/>
              <a:gd name="csY1" fmla="*/ 304 h 546333"/>
              <a:gd name="csX2" fmla="*/ 1132555 w 1132555"/>
              <a:gd name="csY2" fmla="*/ 310157 h 546333"/>
              <a:gd name="csX3" fmla="*/ 629367 w 1132555"/>
              <a:gd name="csY3" fmla="*/ 545871 h 546333"/>
              <a:gd name="csX4" fmla="*/ 1650 w 1132555"/>
              <a:gd name="csY4" fmla="*/ 359618 h 546333"/>
              <a:gd name="csX0" fmla="*/ 3548 w 922389"/>
              <a:gd name="csY0" fmla="*/ 309108 h 545568"/>
              <a:gd name="csX1" fmla="*/ 258564 w 922389"/>
              <a:gd name="csY1" fmla="*/ 1 h 545568"/>
              <a:gd name="csX2" fmla="*/ 922389 w 922389"/>
              <a:gd name="csY2" fmla="*/ 309854 h 545568"/>
              <a:gd name="csX3" fmla="*/ 419201 w 922389"/>
              <a:gd name="csY3" fmla="*/ 545568 h 545568"/>
              <a:gd name="csX4" fmla="*/ 3548 w 922389"/>
              <a:gd name="csY4" fmla="*/ 309108 h 545568"/>
              <a:gd name="csX0" fmla="*/ 2881 w 699560"/>
              <a:gd name="csY0" fmla="*/ 309168 h 545851"/>
              <a:gd name="csX1" fmla="*/ 257897 w 699560"/>
              <a:gd name="csY1" fmla="*/ 61 h 545851"/>
              <a:gd name="csX2" fmla="*/ 699560 w 699560"/>
              <a:gd name="csY2" fmla="*/ 335017 h 545851"/>
              <a:gd name="csX3" fmla="*/ 418534 w 699560"/>
              <a:gd name="csY3" fmla="*/ 545628 h 545851"/>
              <a:gd name="csX4" fmla="*/ 2881 w 699560"/>
              <a:gd name="csY4" fmla="*/ 309168 h 545851"/>
              <a:gd name="csX0" fmla="*/ 289 w 696968"/>
              <a:gd name="csY0" fmla="*/ 258976 h 495659"/>
              <a:gd name="csX1" fmla="*/ 356288 w 696968"/>
              <a:gd name="csY1" fmla="*/ 76 h 495659"/>
              <a:gd name="csX2" fmla="*/ 696968 w 696968"/>
              <a:gd name="csY2" fmla="*/ 284825 h 495659"/>
              <a:gd name="csX3" fmla="*/ 415942 w 696968"/>
              <a:gd name="csY3" fmla="*/ 495436 h 495659"/>
              <a:gd name="csX4" fmla="*/ 289 w 696968"/>
              <a:gd name="csY4" fmla="*/ 258976 h 495659"/>
            </a:gdLst>
            <a:ahLst/>
            <a:cxnLst/>
            <a:rect l="l" t="t" r="r" b="b"/>
            <a:pathLst>
              <a:path w="696968" h="495659">
                <a:moveTo>
                  <a:pt x="289" y="258976"/>
                </a:moveTo>
                <a:cubicBezTo>
                  <a:pt x="-9653" y="176416"/>
                  <a:pt x="240175" y="-4232"/>
                  <a:pt x="356288" y="76"/>
                </a:cubicBezTo>
                <a:cubicBezTo>
                  <a:pt x="472401" y="4384"/>
                  <a:pt x="696968" y="127347"/>
                  <a:pt x="696968" y="284825"/>
                </a:cubicBezTo>
                <a:cubicBezTo>
                  <a:pt x="696968" y="442303"/>
                  <a:pt x="532055" y="499744"/>
                  <a:pt x="415942" y="495436"/>
                </a:cubicBezTo>
                <a:cubicBezTo>
                  <a:pt x="299829" y="491128"/>
                  <a:pt x="10231" y="341536"/>
                  <a:pt x="289" y="258976"/>
                </a:cubicBezTo>
                <a:close/>
              </a:path>
            </a:pathLst>
          </a:custGeom>
          <a:pattFill prst="wdUpDiag">
            <a:fgClr>
              <a:srgbClr val="FF0000"/>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 name="连接器 5">
            <a:extLst>
              <a:ext uri="{FF2B5EF4-FFF2-40B4-BE49-F238E27FC236}">
                <a16:creationId xmlns:a16="http://schemas.microsoft.com/office/drawing/2014/main" id="{E061F05D-B68D-F8A0-21CA-73966305D15A}"/>
              </a:ext>
            </a:extLst>
          </p:cNvPr>
          <p:cNvSpPr>
            <a:spLocks noGrp="1"/>
          </p:cNvSpPr>
          <p:nvPr/>
        </p:nvSpPr>
        <p:spPr>
          <a:xfrm>
            <a:off x="4468778" y="2693741"/>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7" name="连接器 28">
            <a:extLst>
              <a:ext uri="{FF2B5EF4-FFF2-40B4-BE49-F238E27FC236}">
                <a16:creationId xmlns:a16="http://schemas.microsoft.com/office/drawing/2014/main" id="{FF20994E-026D-BC90-5E9D-ED5E134F3B37}"/>
              </a:ext>
            </a:extLst>
          </p:cNvPr>
          <p:cNvSpPr>
            <a:spLocks noGrp="1"/>
          </p:cNvSpPr>
          <p:nvPr/>
        </p:nvSpPr>
        <p:spPr>
          <a:xfrm>
            <a:off x="4669307" y="3318346"/>
            <a:ext cx="648244" cy="437335"/>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Lst>
            <a:ahLst/>
            <a:cxnLst/>
            <a:rect l="l" t="t" r="r" b="b"/>
            <a:pathLst>
              <a:path w="648244" h="437335">
                <a:moveTo>
                  <a:pt x="216" y="262478"/>
                </a:moveTo>
                <a:cubicBezTo>
                  <a:pt x="-8022" y="190085"/>
                  <a:pt x="222403" y="14408"/>
                  <a:pt x="330408" y="2051"/>
                </a:cubicBezTo>
                <a:cubicBezTo>
                  <a:pt x="438413" y="-10306"/>
                  <a:pt x="648244" y="30859"/>
                  <a:pt x="648244" y="188337"/>
                </a:cubicBezTo>
                <a:cubicBezTo>
                  <a:pt x="648244" y="345815"/>
                  <a:pt x="487839" y="424051"/>
                  <a:pt x="379834" y="436408"/>
                </a:cubicBezTo>
                <a:cubicBezTo>
                  <a:pt x="271829" y="448765"/>
                  <a:pt x="8454" y="334871"/>
                  <a:pt x="216" y="262478"/>
                </a:cubicBezTo>
                <a:close/>
              </a:path>
            </a:pathLst>
          </a:cu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 name="连接器 7">
            <a:extLst>
              <a:ext uri="{FF2B5EF4-FFF2-40B4-BE49-F238E27FC236}">
                <a16:creationId xmlns:a16="http://schemas.microsoft.com/office/drawing/2014/main" id="{F9296667-E35E-B3FD-EB8F-47B9BA3690E7}"/>
              </a:ext>
            </a:extLst>
          </p:cNvPr>
          <p:cNvSpPr>
            <a:spLocks noGrp="1"/>
          </p:cNvSpPr>
          <p:nvPr/>
        </p:nvSpPr>
        <p:spPr>
          <a:xfrm>
            <a:off x="5549807" y="369097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9" name="连接器 8">
            <a:extLst>
              <a:ext uri="{FF2B5EF4-FFF2-40B4-BE49-F238E27FC236}">
                <a16:creationId xmlns:a16="http://schemas.microsoft.com/office/drawing/2014/main" id="{EB75BF75-AA54-DBE8-32C9-03E45042B154}"/>
              </a:ext>
            </a:extLst>
          </p:cNvPr>
          <p:cNvSpPr>
            <a:spLocks noGrp="1"/>
          </p:cNvSpPr>
          <p:nvPr/>
        </p:nvSpPr>
        <p:spPr>
          <a:xfrm>
            <a:off x="6079606" y="337508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0" name="任意形状 9">
            <a:extLst>
              <a:ext uri="{FF2B5EF4-FFF2-40B4-BE49-F238E27FC236}">
                <a16:creationId xmlns:a16="http://schemas.microsoft.com/office/drawing/2014/main" id="{02D8A0D2-3B09-F26F-2DFE-DD2F06DDFEE0}"/>
              </a:ext>
            </a:extLst>
          </p:cNvPr>
          <p:cNvSpPr>
            <a:spLocks noGrp="1"/>
          </p:cNvSpPr>
          <p:nvPr/>
        </p:nvSpPr>
        <p:spPr>
          <a:xfrm>
            <a:off x="5750915" y="3579719"/>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1" name="任意形状 10">
            <a:extLst>
              <a:ext uri="{FF2B5EF4-FFF2-40B4-BE49-F238E27FC236}">
                <a16:creationId xmlns:a16="http://schemas.microsoft.com/office/drawing/2014/main" id="{DA941CB9-EC35-B19F-E4D0-AF41F4A9C38C}"/>
              </a:ext>
            </a:extLst>
          </p:cNvPr>
          <p:cNvSpPr>
            <a:spLocks noGrp="1"/>
          </p:cNvSpPr>
          <p:nvPr/>
        </p:nvSpPr>
        <p:spPr>
          <a:xfrm rot="19230833">
            <a:off x="6371980" y="3453387"/>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2" name="连接器 11">
            <a:extLst>
              <a:ext uri="{FF2B5EF4-FFF2-40B4-BE49-F238E27FC236}">
                <a16:creationId xmlns:a16="http://schemas.microsoft.com/office/drawing/2014/main" id="{8FA874A6-051B-0D9B-7E44-B8803BEABF2E}"/>
              </a:ext>
            </a:extLst>
          </p:cNvPr>
          <p:cNvSpPr>
            <a:spLocks noGrp="1"/>
          </p:cNvSpPr>
          <p:nvPr/>
        </p:nvSpPr>
        <p:spPr>
          <a:xfrm>
            <a:off x="6650241" y="3664979"/>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3" name="连接器 12">
            <a:extLst>
              <a:ext uri="{FF2B5EF4-FFF2-40B4-BE49-F238E27FC236}">
                <a16:creationId xmlns:a16="http://schemas.microsoft.com/office/drawing/2014/main" id="{E6E2615B-4BD5-B576-C74F-1C8FC4228DE0}"/>
              </a:ext>
            </a:extLst>
          </p:cNvPr>
          <p:cNvSpPr>
            <a:spLocks noGrp="1"/>
          </p:cNvSpPr>
          <p:nvPr/>
        </p:nvSpPr>
        <p:spPr>
          <a:xfrm>
            <a:off x="4825639" y="341325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4" name="连接器 13">
            <a:extLst>
              <a:ext uri="{FF2B5EF4-FFF2-40B4-BE49-F238E27FC236}">
                <a16:creationId xmlns:a16="http://schemas.microsoft.com/office/drawing/2014/main" id="{32BE4066-5F38-9E7A-C96F-AC6B7E7896F7}"/>
              </a:ext>
            </a:extLst>
          </p:cNvPr>
          <p:cNvSpPr>
            <a:spLocks noGrp="1"/>
          </p:cNvSpPr>
          <p:nvPr/>
        </p:nvSpPr>
        <p:spPr>
          <a:xfrm>
            <a:off x="5354619" y="316802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5" name="连接器 14">
            <a:extLst>
              <a:ext uri="{FF2B5EF4-FFF2-40B4-BE49-F238E27FC236}">
                <a16:creationId xmlns:a16="http://schemas.microsoft.com/office/drawing/2014/main" id="{8EF0223B-3486-0373-65DF-CA9211768CF3}"/>
              </a:ext>
            </a:extLst>
          </p:cNvPr>
          <p:cNvSpPr>
            <a:spLocks noGrp="1"/>
          </p:cNvSpPr>
          <p:nvPr/>
        </p:nvSpPr>
        <p:spPr>
          <a:xfrm>
            <a:off x="6474938" y="3092736"/>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6" name="连接器 15">
            <a:extLst>
              <a:ext uri="{FF2B5EF4-FFF2-40B4-BE49-F238E27FC236}">
                <a16:creationId xmlns:a16="http://schemas.microsoft.com/office/drawing/2014/main" id="{6529387B-6EAB-5A74-6274-4CC11C3C80E6}"/>
              </a:ext>
            </a:extLst>
          </p:cNvPr>
          <p:cNvSpPr>
            <a:spLocks noGrp="1"/>
          </p:cNvSpPr>
          <p:nvPr/>
        </p:nvSpPr>
        <p:spPr>
          <a:xfrm>
            <a:off x="6474938" y="307979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7" name="任意形状 16">
            <a:extLst>
              <a:ext uri="{FF2B5EF4-FFF2-40B4-BE49-F238E27FC236}">
                <a16:creationId xmlns:a16="http://schemas.microsoft.com/office/drawing/2014/main" id="{D22A0998-BC88-E2E8-C572-4C2639500FD0}"/>
              </a:ext>
            </a:extLst>
          </p:cNvPr>
          <p:cNvSpPr>
            <a:spLocks noGrp="1"/>
          </p:cNvSpPr>
          <p:nvPr/>
        </p:nvSpPr>
        <p:spPr>
          <a:xfrm>
            <a:off x="6124992" y="3151019"/>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8" name="任意形状 17">
            <a:extLst>
              <a:ext uri="{FF2B5EF4-FFF2-40B4-BE49-F238E27FC236}">
                <a16:creationId xmlns:a16="http://schemas.microsoft.com/office/drawing/2014/main" id="{EE258981-53A1-07B2-0988-9A5304B2EF35}"/>
              </a:ext>
            </a:extLst>
          </p:cNvPr>
          <p:cNvSpPr>
            <a:spLocks noGrp="1"/>
          </p:cNvSpPr>
          <p:nvPr/>
        </p:nvSpPr>
        <p:spPr>
          <a:xfrm rot="18535980">
            <a:off x="5769789" y="3150790"/>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9" name="任意形状 18">
            <a:extLst>
              <a:ext uri="{FF2B5EF4-FFF2-40B4-BE49-F238E27FC236}">
                <a16:creationId xmlns:a16="http://schemas.microsoft.com/office/drawing/2014/main" id="{7E99ED91-AE8A-97E5-F401-230255F475D3}"/>
              </a:ext>
            </a:extLst>
          </p:cNvPr>
          <p:cNvSpPr>
            <a:spLocks noGrp="1"/>
          </p:cNvSpPr>
          <p:nvPr/>
        </p:nvSpPr>
        <p:spPr>
          <a:xfrm>
            <a:off x="4928743" y="3170310"/>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0" name="任意形状 19">
            <a:extLst>
              <a:ext uri="{FF2B5EF4-FFF2-40B4-BE49-F238E27FC236}">
                <a16:creationId xmlns:a16="http://schemas.microsoft.com/office/drawing/2014/main" id="{D3DAE4EB-213F-1783-D05F-6A75507D299C}"/>
              </a:ext>
            </a:extLst>
          </p:cNvPr>
          <p:cNvSpPr>
            <a:spLocks noGrp="1"/>
          </p:cNvSpPr>
          <p:nvPr/>
        </p:nvSpPr>
        <p:spPr>
          <a:xfrm>
            <a:off x="4885293" y="3617698"/>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1" name="连接器 20">
            <a:extLst>
              <a:ext uri="{FF2B5EF4-FFF2-40B4-BE49-F238E27FC236}">
                <a16:creationId xmlns:a16="http://schemas.microsoft.com/office/drawing/2014/main" id="{6CD6BF02-2AE9-E0B1-CC8C-2107DF99A092}"/>
              </a:ext>
            </a:extLst>
          </p:cNvPr>
          <p:cNvSpPr>
            <a:spLocks noGrp="1"/>
          </p:cNvSpPr>
          <p:nvPr/>
        </p:nvSpPr>
        <p:spPr>
          <a:xfrm>
            <a:off x="5349832" y="316438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2" name="连接器 28">
            <a:extLst>
              <a:ext uri="{FF2B5EF4-FFF2-40B4-BE49-F238E27FC236}">
                <a16:creationId xmlns:a16="http://schemas.microsoft.com/office/drawing/2014/main" id="{2C9A1805-AE54-0DF9-A63C-B2D8D805F7CE}"/>
              </a:ext>
            </a:extLst>
          </p:cNvPr>
          <p:cNvSpPr>
            <a:spLocks noGrp="1"/>
          </p:cNvSpPr>
          <p:nvPr/>
        </p:nvSpPr>
        <p:spPr>
          <a:xfrm>
            <a:off x="4766051" y="2578453"/>
            <a:ext cx="852843" cy="975918"/>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 name="csX0" fmla="*/ 365 w 1241517"/>
              <a:gd name="csY0" fmla="*/ 260575 h 434621"/>
              <a:gd name="csX1" fmla="*/ 330557 w 1241517"/>
              <a:gd name="csY1" fmla="*/ 148 h 434621"/>
              <a:gd name="csX2" fmla="*/ 1241517 w 1241517"/>
              <a:gd name="csY2" fmla="*/ 235861 h 434621"/>
              <a:gd name="csX3" fmla="*/ 379983 w 1241517"/>
              <a:gd name="csY3" fmla="*/ 434505 h 434621"/>
              <a:gd name="csX4" fmla="*/ 365 w 1241517"/>
              <a:gd name="csY4" fmla="*/ 260575 h 434621"/>
              <a:gd name="csX0" fmla="*/ 3494 w 1244646"/>
              <a:gd name="csY0" fmla="*/ 334646 h 508707"/>
              <a:gd name="csX1" fmla="*/ 580821 w 1244646"/>
              <a:gd name="csY1" fmla="*/ 79 h 508707"/>
              <a:gd name="csX2" fmla="*/ 1244646 w 1244646"/>
              <a:gd name="csY2" fmla="*/ 309932 h 508707"/>
              <a:gd name="csX3" fmla="*/ 383112 w 1244646"/>
              <a:gd name="csY3" fmla="*/ 508576 h 508707"/>
              <a:gd name="csX4" fmla="*/ 3494 w 1244646"/>
              <a:gd name="csY4" fmla="*/ 334646 h 508707"/>
              <a:gd name="csX0" fmla="*/ 1288 w 1242440"/>
              <a:gd name="csY0" fmla="*/ 334646 h 545745"/>
              <a:gd name="csX1" fmla="*/ 578615 w 1242440"/>
              <a:gd name="csY1" fmla="*/ 79 h 545745"/>
              <a:gd name="csX2" fmla="*/ 1242440 w 1242440"/>
              <a:gd name="csY2" fmla="*/ 309932 h 545745"/>
              <a:gd name="csX3" fmla="*/ 739252 w 1242440"/>
              <a:gd name="csY3" fmla="*/ 545646 h 545745"/>
              <a:gd name="csX4" fmla="*/ 1288 w 1242440"/>
              <a:gd name="csY4" fmla="*/ 334646 h 545745"/>
              <a:gd name="csX0" fmla="*/ 1288 w 1242440"/>
              <a:gd name="csY0" fmla="*/ 334646 h 549290"/>
              <a:gd name="csX1" fmla="*/ 578615 w 1242440"/>
              <a:gd name="csY1" fmla="*/ 79 h 549290"/>
              <a:gd name="csX2" fmla="*/ 1242440 w 1242440"/>
              <a:gd name="csY2" fmla="*/ 309932 h 549290"/>
              <a:gd name="csX3" fmla="*/ 739252 w 1242440"/>
              <a:gd name="csY3" fmla="*/ 545646 h 549290"/>
              <a:gd name="csX4" fmla="*/ 1288 w 1242440"/>
              <a:gd name="csY4" fmla="*/ 334646 h 549290"/>
              <a:gd name="csX0" fmla="*/ 1650 w 1132555"/>
              <a:gd name="csY0" fmla="*/ 359618 h 546333"/>
              <a:gd name="csX1" fmla="*/ 468730 w 1132555"/>
              <a:gd name="csY1" fmla="*/ 304 h 546333"/>
              <a:gd name="csX2" fmla="*/ 1132555 w 1132555"/>
              <a:gd name="csY2" fmla="*/ 310157 h 546333"/>
              <a:gd name="csX3" fmla="*/ 629367 w 1132555"/>
              <a:gd name="csY3" fmla="*/ 545871 h 546333"/>
              <a:gd name="csX4" fmla="*/ 1650 w 1132555"/>
              <a:gd name="csY4" fmla="*/ 359618 h 546333"/>
              <a:gd name="csX0" fmla="*/ 3548 w 922389"/>
              <a:gd name="csY0" fmla="*/ 309108 h 545568"/>
              <a:gd name="csX1" fmla="*/ 258564 w 922389"/>
              <a:gd name="csY1" fmla="*/ 1 h 545568"/>
              <a:gd name="csX2" fmla="*/ 922389 w 922389"/>
              <a:gd name="csY2" fmla="*/ 309854 h 545568"/>
              <a:gd name="csX3" fmla="*/ 419201 w 922389"/>
              <a:gd name="csY3" fmla="*/ 545568 h 545568"/>
              <a:gd name="csX4" fmla="*/ 3548 w 922389"/>
              <a:gd name="csY4" fmla="*/ 309108 h 545568"/>
              <a:gd name="csX0" fmla="*/ 2881 w 699560"/>
              <a:gd name="csY0" fmla="*/ 309168 h 545851"/>
              <a:gd name="csX1" fmla="*/ 257897 w 699560"/>
              <a:gd name="csY1" fmla="*/ 61 h 545851"/>
              <a:gd name="csX2" fmla="*/ 699560 w 699560"/>
              <a:gd name="csY2" fmla="*/ 335017 h 545851"/>
              <a:gd name="csX3" fmla="*/ 418534 w 699560"/>
              <a:gd name="csY3" fmla="*/ 545628 h 545851"/>
              <a:gd name="csX4" fmla="*/ 2881 w 699560"/>
              <a:gd name="csY4" fmla="*/ 309168 h 545851"/>
              <a:gd name="csX0" fmla="*/ 289 w 696968"/>
              <a:gd name="csY0" fmla="*/ 258976 h 495659"/>
              <a:gd name="csX1" fmla="*/ 356288 w 696968"/>
              <a:gd name="csY1" fmla="*/ 76 h 495659"/>
              <a:gd name="csX2" fmla="*/ 696968 w 696968"/>
              <a:gd name="csY2" fmla="*/ 284825 h 495659"/>
              <a:gd name="csX3" fmla="*/ 415942 w 696968"/>
              <a:gd name="csY3" fmla="*/ 495436 h 495659"/>
              <a:gd name="csX4" fmla="*/ 289 w 696968"/>
              <a:gd name="csY4" fmla="*/ 258976 h 495659"/>
            </a:gdLst>
            <a:ahLst/>
            <a:cxnLst/>
            <a:rect l="l" t="t" r="r" b="b"/>
            <a:pathLst>
              <a:path w="696968" h="495659">
                <a:moveTo>
                  <a:pt x="289" y="258976"/>
                </a:moveTo>
                <a:cubicBezTo>
                  <a:pt x="-9653" y="176416"/>
                  <a:pt x="240175" y="-4232"/>
                  <a:pt x="356288" y="76"/>
                </a:cubicBezTo>
                <a:cubicBezTo>
                  <a:pt x="472401" y="4384"/>
                  <a:pt x="696968" y="127347"/>
                  <a:pt x="696968" y="284825"/>
                </a:cubicBezTo>
                <a:cubicBezTo>
                  <a:pt x="696968" y="442303"/>
                  <a:pt x="532055" y="499744"/>
                  <a:pt x="415942" y="495436"/>
                </a:cubicBezTo>
                <a:cubicBezTo>
                  <a:pt x="299829" y="491128"/>
                  <a:pt x="10231" y="341536"/>
                  <a:pt x="289" y="258976"/>
                </a:cubicBezTo>
                <a:close/>
              </a:path>
            </a:pathLst>
          </a:custGeom>
          <a:solidFill>
            <a:schemeClr val="accent6">
              <a:lumMod val="75000"/>
              <a:alpha val="4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5" name="连接器 24">
            <a:extLst>
              <a:ext uri="{FF2B5EF4-FFF2-40B4-BE49-F238E27FC236}">
                <a16:creationId xmlns:a16="http://schemas.microsoft.com/office/drawing/2014/main" id="{A77E3721-7544-CFE3-3ED9-A12B2CE93971}"/>
              </a:ext>
            </a:extLst>
          </p:cNvPr>
          <p:cNvSpPr>
            <a:spLocks noGrp="1"/>
          </p:cNvSpPr>
          <p:nvPr/>
        </p:nvSpPr>
        <p:spPr>
          <a:xfrm>
            <a:off x="537066" y="2693741"/>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6" name="连接器 28">
            <a:extLst>
              <a:ext uri="{FF2B5EF4-FFF2-40B4-BE49-F238E27FC236}">
                <a16:creationId xmlns:a16="http://schemas.microsoft.com/office/drawing/2014/main" id="{3D511636-0C31-49E5-47D5-69C18A5FB961}"/>
              </a:ext>
            </a:extLst>
          </p:cNvPr>
          <p:cNvSpPr>
            <a:spLocks noGrp="1"/>
          </p:cNvSpPr>
          <p:nvPr/>
        </p:nvSpPr>
        <p:spPr>
          <a:xfrm>
            <a:off x="737595" y="3318346"/>
            <a:ext cx="648244" cy="437335"/>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Lst>
            <a:ahLst/>
            <a:cxnLst/>
            <a:rect l="l" t="t" r="r" b="b"/>
            <a:pathLst>
              <a:path w="648244" h="437335">
                <a:moveTo>
                  <a:pt x="216" y="262478"/>
                </a:moveTo>
                <a:cubicBezTo>
                  <a:pt x="-8022" y="190085"/>
                  <a:pt x="222403" y="14408"/>
                  <a:pt x="330408" y="2051"/>
                </a:cubicBezTo>
                <a:cubicBezTo>
                  <a:pt x="438413" y="-10306"/>
                  <a:pt x="648244" y="30859"/>
                  <a:pt x="648244" y="188337"/>
                </a:cubicBezTo>
                <a:cubicBezTo>
                  <a:pt x="648244" y="345815"/>
                  <a:pt x="487839" y="424051"/>
                  <a:pt x="379834" y="436408"/>
                </a:cubicBezTo>
                <a:cubicBezTo>
                  <a:pt x="271829" y="448765"/>
                  <a:pt x="8454" y="334871"/>
                  <a:pt x="216" y="262478"/>
                </a:cubicBezTo>
                <a:close/>
              </a:path>
            </a:pathLst>
          </a:cu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7" name="连接器 26">
            <a:extLst>
              <a:ext uri="{FF2B5EF4-FFF2-40B4-BE49-F238E27FC236}">
                <a16:creationId xmlns:a16="http://schemas.microsoft.com/office/drawing/2014/main" id="{298DFCEE-D001-9FF6-A395-E94D9BB6509C}"/>
              </a:ext>
            </a:extLst>
          </p:cNvPr>
          <p:cNvSpPr>
            <a:spLocks noGrp="1"/>
          </p:cNvSpPr>
          <p:nvPr/>
        </p:nvSpPr>
        <p:spPr>
          <a:xfrm>
            <a:off x="1618095" y="369097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8" name="连接器 27">
            <a:extLst>
              <a:ext uri="{FF2B5EF4-FFF2-40B4-BE49-F238E27FC236}">
                <a16:creationId xmlns:a16="http://schemas.microsoft.com/office/drawing/2014/main" id="{834CDD7D-3F60-644F-17AD-528BAC470B60}"/>
              </a:ext>
            </a:extLst>
          </p:cNvPr>
          <p:cNvSpPr>
            <a:spLocks noGrp="1"/>
          </p:cNvSpPr>
          <p:nvPr/>
        </p:nvSpPr>
        <p:spPr>
          <a:xfrm>
            <a:off x="2147894" y="337508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29" name="任意形状 28">
            <a:extLst>
              <a:ext uri="{FF2B5EF4-FFF2-40B4-BE49-F238E27FC236}">
                <a16:creationId xmlns:a16="http://schemas.microsoft.com/office/drawing/2014/main" id="{5971AF0D-A1FB-67F1-B4AE-E3E2E42C9A90}"/>
              </a:ext>
            </a:extLst>
          </p:cNvPr>
          <p:cNvSpPr>
            <a:spLocks noGrp="1"/>
          </p:cNvSpPr>
          <p:nvPr/>
        </p:nvSpPr>
        <p:spPr>
          <a:xfrm>
            <a:off x="1819203" y="3579719"/>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0" name="任意形状 29">
            <a:extLst>
              <a:ext uri="{FF2B5EF4-FFF2-40B4-BE49-F238E27FC236}">
                <a16:creationId xmlns:a16="http://schemas.microsoft.com/office/drawing/2014/main" id="{49556F51-0F6C-4590-E6B3-C3B671D57205}"/>
              </a:ext>
            </a:extLst>
          </p:cNvPr>
          <p:cNvSpPr>
            <a:spLocks noGrp="1"/>
          </p:cNvSpPr>
          <p:nvPr/>
        </p:nvSpPr>
        <p:spPr>
          <a:xfrm rot="19230833">
            <a:off x="2440268" y="3453387"/>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1" name="连接器 30">
            <a:extLst>
              <a:ext uri="{FF2B5EF4-FFF2-40B4-BE49-F238E27FC236}">
                <a16:creationId xmlns:a16="http://schemas.microsoft.com/office/drawing/2014/main" id="{F6A32DB0-17F4-C402-82BA-DA51468F99DF}"/>
              </a:ext>
            </a:extLst>
          </p:cNvPr>
          <p:cNvSpPr>
            <a:spLocks noGrp="1"/>
          </p:cNvSpPr>
          <p:nvPr/>
        </p:nvSpPr>
        <p:spPr>
          <a:xfrm>
            <a:off x="2718529" y="3664979"/>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2" name="连接器 31">
            <a:extLst>
              <a:ext uri="{FF2B5EF4-FFF2-40B4-BE49-F238E27FC236}">
                <a16:creationId xmlns:a16="http://schemas.microsoft.com/office/drawing/2014/main" id="{472E9484-4824-C0EF-02AF-96182183AFA7}"/>
              </a:ext>
            </a:extLst>
          </p:cNvPr>
          <p:cNvSpPr>
            <a:spLocks noGrp="1"/>
          </p:cNvSpPr>
          <p:nvPr/>
        </p:nvSpPr>
        <p:spPr>
          <a:xfrm>
            <a:off x="893927" y="341325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3" name="连接器 32">
            <a:extLst>
              <a:ext uri="{FF2B5EF4-FFF2-40B4-BE49-F238E27FC236}">
                <a16:creationId xmlns:a16="http://schemas.microsoft.com/office/drawing/2014/main" id="{D4CD4F47-C409-AADE-42C8-263252C62AED}"/>
              </a:ext>
            </a:extLst>
          </p:cNvPr>
          <p:cNvSpPr>
            <a:spLocks noGrp="1"/>
          </p:cNvSpPr>
          <p:nvPr/>
        </p:nvSpPr>
        <p:spPr>
          <a:xfrm>
            <a:off x="1422907" y="316802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4" name="连接器 33">
            <a:extLst>
              <a:ext uri="{FF2B5EF4-FFF2-40B4-BE49-F238E27FC236}">
                <a16:creationId xmlns:a16="http://schemas.microsoft.com/office/drawing/2014/main" id="{A0D59AFE-AA30-2546-83F3-B3B73B70AF2C}"/>
              </a:ext>
            </a:extLst>
          </p:cNvPr>
          <p:cNvSpPr>
            <a:spLocks noGrp="1"/>
          </p:cNvSpPr>
          <p:nvPr/>
        </p:nvSpPr>
        <p:spPr>
          <a:xfrm>
            <a:off x="2543226" y="3092736"/>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5" name="连接器 34">
            <a:extLst>
              <a:ext uri="{FF2B5EF4-FFF2-40B4-BE49-F238E27FC236}">
                <a16:creationId xmlns:a16="http://schemas.microsoft.com/office/drawing/2014/main" id="{6B03B958-B2D1-A6A1-7272-4AE4A72EFEA7}"/>
              </a:ext>
            </a:extLst>
          </p:cNvPr>
          <p:cNvSpPr>
            <a:spLocks noGrp="1"/>
          </p:cNvSpPr>
          <p:nvPr/>
        </p:nvSpPr>
        <p:spPr>
          <a:xfrm>
            <a:off x="2543226" y="307979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6" name="任意形状 35">
            <a:extLst>
              <a:ext uri="{FF2B5EF4-FFF2-40B4-BE49-F238E27FC236}">
                <a16:creationId xmlns:a16="http://schemas.microsoft.com/office/drawing/2014/main" id="{E31AC9E9-F4E3-DDCB-FE2D-B07215F1E5CE}"/>
              </a:ext>
            </a:extLst>
          </p:cNvPr>
          <p:cNvSpPr>
            <a:spLocks noGrp="1"/>
          </p:cNvSpPr>
          <p:nvPr/>
        </p:nvSpPr>
        <p:spPr>
          <a:xfrm>
            <a:off x="2193280" y="3151019"/>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7" name="任意形状 36">
            <a:extLst>
              <a:ext uri="{FF2B5EF4-FFF2-40B4-BE49-F238E27FC236}">
                <a16:creationId xmlns:a16="http://schemas.microsoft.com/office/drawing/2014/main" id="{CBE2FC55-BF57-D087-C384-672366A3ED9F}"/>
              </a:ext>
            </a:extLst>
          </p:cNvPr>
          <p:cNvSpPr>
            <a:spLocks noGrp="1"/>
          </p:cNvSpPr>
          <p:nvPr/>
        </p:nvSpPr>
        <p:spPr>
          <a:xfrm rot="18535980">
            <a:off x="1838077" y="3150790"/>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8" name="任意形状 37">
            <a:extLst>
              <a:ext uri="{FF2B5EF4-FFF2-40B4-BE49-F238E27FC236}">
                <a16:creationId xmlns:a16="http://schemas.microsoft.com/office/drawing/2014/main" id="{F1E4298B-D14B-30BC-559A-E3708070E526}"/>
              </a:ext>
            </a:extLst>
          </p:cNvPr>
          <p:cNvSpPr>
            <a:spLocks noGrp="1"/>
          </p:cNvSpPr>
          <p:nvPr/>
        </p:nvSpPr>
        <p:spPr>
          <a:xfrm>
            <a:off x="997031" y="3170310"/>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39" name="任意形状 38">
            <a:extLst>
              <a:ext uri="{FF2B5EF4-FFF2-40B4-BE49-F238E27FC236}">
                <a16:creationId xmlns:a16="http://schemas.microsoft.com/office/drawing/2014/main" id="{E637C9C8-61A7-8615-03A1-B477FDC54062}"/>
              </a:ext>
            </a:extLst>
          </p:cNvPr>
          <p:cNvSpPr>
            <a:spLocks noGrp="1"/>
          </p:cNvSpPr>
          <p:nvPr/>
        </p:nvSpPr>
        <p:spPr>
          <a:xfrm>
            <a:off x="953581" y="3617698"/>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0" name="连接器 39">
            <a:extLst>
              <a:ext uri="{FF2B5EF4-FFF2-40B4-BE49-F238E27FC236}">
                <a16:creationId xmlns:a16="http://schemas.microsoft.com/office/drawing/2014/main" id="{43C5E303-270B-AA55-5837-B3E2279995E5}"/>
              </a:ext>
            </a:extLst>
          </p:cNvPr>
          <p:cNvSpPr>
            <a:spLocks noGrp="1"/>
          </p:cNvSpPr>
          <p:nvPr/>
        </p:nvSpPr>
        <p:spPr>
          <a:xfrm>
            <a:off x="1418120" y="316438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1" name="连接器 28">
            <a:extLst>
              <a:ext uri="{FF2B5EF4-FFF2-40B4-BE49-F238E27FC236}">
                <a16:creationId xmlns:a16="http://schemas.microsoft.com/office/drawing/2014/main" id="{34961534-289C-AC71-5CBD-A851C6818805}"/>
              </a:ext>
            </a:extLst>
          </p:cNvPr>
          <p:cNvSpPr>
            <a:spLocks noGrp="1"/>
          </p:cNvSpPr>
          <p:nvPr/>
        </p:nvSpPr>
        <p:spPr>
          <a:xfrm>
            <a:off x="834339" y="2578453"/>
            <a:ext cx="852843" cy="975918"/>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 name="csX0" fmla="*/ 365 w 1241517"/>
              <a:gd name="csY0" fmla="*/ 260575 h 434621"/>
              <a:gd name="csX1" fmla="*/ 330557 w 1241517"/>
              <a:gd name="csY1" fmla="*/ 148 h 434621"/>
              <a:gd name="csX2" fmla="*/ 1241517 w 1241517"/>
              <a:gd name="csY2" fmla="*/ 235861 h 434621"/>
              <a:gd name="csX3" fmla="*/ 379983 w 1241517"/>
              <a:gd name="csY3" fmla="*/ 434505 h 434621"/>
              <a:gd name="csX4" fmla="*/ 365 w 1241517"/>
              <a:gd name="csY4" fmla="*/ 260575 h 434621"/>
              <a:gd name="csX0" fmla="*/ 3494 w 1244646"/>
              <a:gd name="csY0" fmla="*/ 334646 h 508707"/>
              <a:gd name="csX1" fmla="*/ 580821 w 1244646"/>
              <a:gd name="csY1" fmla="*/ 79 h 508707"/>
              <a:gd name="csX2" fmla="*/ 1244646 w 1244646"/>
              <a:gd name="csY2" fmla="*/ 309932 h 508707"/>
              <a:gd name="csX3" fmla="*/ 383112 w 1244646"/>
              <a:gd name="csY3" fmla="*/ 508576 h 508707"/>
              <a:gd name="csX4" fmla="*/ 3494 w 1244646"/>
              <a:gd name="csY4" fmla="*/ 334646 h 508707"/>
              <a:gd name="csX0" fmla="*/ 1288 w 1242440"/>
              <a:gd name="csY0" fmla="*/ 334646 h 545745"/>
              <a:gd name="csX1" fmla="*/ 578615 w 1242440"/>
              <a:gd name="csY1" fmla="*/ 79 h 545745"/>
              <a:gd name="csX2" fmla="*/ 1242440 w 1242440"/>
              <a:gd name="csY2" fmla="*/ 309932 h 545745"/>
              <a:gd name="csX3" fmla="*/ 739252 w 1242440"/>
              <a:gd name="csY3" fmla="*/ 545646 h 545745"/>
              <a:gd name="csX4" fmla="*/ 1288 w 1242440"/>
              <a:gd name="csY4" fmla="*/ 334646 h 545745"/>
              <a:gd name="csX0" fmla="*/ 1288 w 1242440"/>
              <a:gd name="csY0" fmla="*/ 334646 h 549290"/>
              <a:gd name="csX1" fmla="*/ 578615 w 1242440"/>
              <a:gd name="csY1" fmla="*/ 79 h 549290"/>
              <a:gd name="csX2" fmla="*/ 1242440 w 1242440"/>
              <a:gd name="csY2" fmla="*/ 309932 h 549290"/>
              <a:gd name="csX3" fmla="*/ 739252 w 1242440"/>
              <a:gd name="csY3" fmla="*/ 545646 h 549290"/>
              <a:gd name="csX4" fmla="*/ 1288 w 1242440"/>
              <a:gd name="csY4" fmla="*/ 334646 h 549290"/>
              <a:gd name="csX0" fmla="*/ 1650 w 1132555"/>
              <a:gd name="csY0" fmla="*/ 359618 h 546333"/>
              <a:gd name="csX1" fmla="*/ 468730 w 1132555"/>
              <a:gd name="csY1" fmla="*/ 304 h 546333"/>
              <a:gd name="csX2" fmla="*/ 1132555 w 1132555"/>
              <a:gd name="csY2" fmla="*/ 310157 h 546333"/>
              <a:gd name="csX3" fmla="*/ 629367 w 1132555"/>
              <a:gd name="csY3" fmla="*/ 545871 h 546333"/>
              <a:gd name="csX4" fmla="*/ 1650 w 1132555"/>
              <a:gd name="csY4" fmla="*/ 359618 h 546333"/>
              <a:gd name="csX0" fmla="*/ 3548 w 922389"/>
              <a:gd name="csY0" fmla="*/ 309108 h 545568"/>
              <a:gd name="csX1" fmla="*/ 258564 w 922389"/>
              <a:gd name="csY1" fmla="*/ 1 h 545568"/>
              <a:gd name="csX2" fmla="*/ 922389 w 922389"/>
              <a:gd name="csY2" fmla="*/ 309854 h 545568"/>
              <a:gd name="csX3" fmla="*/ 419201 w 922389"/>
              <a:gd name="csY3" fmla="*/ 545568 h 545568"/>
              <a:gd name="csX4" fmla="*/ 3548 w 922389"/>
              <a:gd name="csY4" fmla="*/ 309108 h 545568"/>
              <a:gd name="csX0" fmla="*/ 2881 w 699560"/>
              <a:gd name="csY0" fmla="*/ 309168 h 545851"/>
              <a:gd name="csX1" fmla="*/ 257897 w 699560"/>
              <a:gd name="csY1" fmla="*/ 61 h 545851"/>
              <a:gd name="csX2" fmla="*/ 699560 w 699560"/>
              <a:gd name="csY2" fmla="*/ 335017 h 545851"/>
              <a:gd name="csX3" fmla="*/ 418534 w 699560"/>
              <a:gd name="csY3" fmla="*/ 545628 h 545851"/>
              <a:gd name="csX4" fmla="*/ 2881 w 699560"/>
              <a:gd name="csY4" fmla="*/ 309168 h 545851"/>
              <a:gd name="csX0" fmla="*/ 289 w 696968"/>
              <a:gd name="csY0" fmla="*/ 258976 h 495659"/>
              <a:gd name="csX1" fmla="*/ 356288 w 696968"/>
              <a:gd name="csY1" fmla="*/ 76 h 495659"/>
              <a:gd name="csX2" fmla="*/ 696968 w 696968"/>
              <a:gd name="csY2" fmla="*/ 284825 h 495659"/>
              <a:gd name="csX3" fmla="*/ 415942 w 696968"/>
              <a:gd name="csY3" fmla="*/ 495436 h 495659"/>
              <a:gd name="csX4" fmla="*/ 289 w 696968"/>
              <a:gd name="csY4" fmla="*/ 258976 h 495659"/>
            </a:gdLst>
            <a:ahLst/>
            <a:cxnLst/>
            <a:rect l="l" t="t" r="r" b="b"/>
            <a:pathLst>
              <a:path w="696968" h="495659">
                <a:moveTo>
                  <a:pt x="289" y="258976"/>
                </a:moveTo>
                <a:cubicBezTo>
                  <a:pt x="-9653" y="176416"/>
                  <a:pt x="240175" y="-4232"/>
                  <a:pt x="356288" y="76"/>
                </a:cubicBezTo>
                <a:cubicBezTo>
                  <a:pt x="472401" y="4384"/>
                  <a:pt x="696968" y="127347"/>
                  <a:pt x="696968" y="284825"/>
                </a:cubicBezTo>
                <a:cubicBezTo>
                  <a:pt x="696968" y="442303"/>
                  <a:pt x="532055" y="499744"/>
                  <a:pt x="415942" y="495436"/>
                </a:cubicBezTo>
                <a:cubicBezTo>
                  <a:pt x="299829" y="491128"/>
                  <a:pt x="10231" y="341536"/>
                  <a:pt x="289" y="258976"/>
                </a:cubicBezTo>
                <a:close/>
              </a:path>
            </a:pathLst>
          </a:custGeom>
          <a:solidFill>
            <a:schemeClr val="accent6">
              <a:lumMod val="75000"/>
              <a:alpha val="4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2" name="连接器 28">
            <a:extLst>
              <a:ext uri="{FF2B5EF4-FFF2-40B4-BE49-F238E27FC236}">
                <a16:creationId xmlns:a16="http://schemas.microsoft.com/office/drawing/2014/main" id="{E56CA78F-C449-E980-3B69-CB97ABC594C5}"/>
              </a:ext>
            </a:extLst>
          </p:cNvPr>
          <p:cNvSpPr>
            <a:spLocks noGrp="1"/>
          </p:cNvSpPr>
          <p:nvPr/>
        </p:nvSpPr>
        <p:spPr>
          <a:xfrm>
            <a:off x="8666682" y="2582316"/>
            <a:ext cx="852843" cy="975918"/>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 name="csX0" fmla="*/ 365 w 1241517"/>
              <a:gd name="csY0" fmla="*/ 260575 h 434621"/>
              <a:gd name="csX1" fmla="*/ 330557 w 1241517"/>
              <a:gd name="csY1" fmla="*/ 148 h 434621"/>
              <a:gd name="csX2" fmla="*/ 1241517 w 1241517"/>
              <a:gd name="csY2" fmla="*/ 235861 h 434621"/>
              <a:gd name="csX3" fmla="*/ 379983 w 1241517"/>
              <a:gd name="csY3" fmla="*/ 434505 h 434621"/>
              <a:gd name="csX4" fmla="*/ 365 w 1241517"/>
              <a:gd name="csY4" fmla="*/ 260575 h 434621"/>
              <a:gd name="csX0" fmla="*/ 3494 w 1244646"/>
              <a:gd name="csY0" fmla="*/ 334646 h 508707"/>
              <a:gd name="csX1" fmla="*/ 580821 w 1244646"/>
              <a:gd name="csY1" fmla="*/ 79 h 508707"/>
              <a:gd name="csX2" fmla="*/ 1244646 w 1244646"/>
              <a:gd name="csY2" fmla="*/ 309932 h 508707"/>
              <a:gd name="csX3" fmla="*/ 383112 w 1244646"/>
              <a:gd name="csY3" fmla="*/ 508576 h 508707"/>
              <a:gd name="csX4" fmla="*/ 3494 w 1244646"/>
              <a:gd name="csY4" fmla="*/ 334646 h 508707"/>
              <a:gd name="csX0" fmla="*/ 1288 w 1242440"/>
              <a:gd name="csY0" fmla="*/ 334646 h 545745"/>
              <a:gd name="csX1" fmla="*/ 578615 w 1242440"/>
              <a:gd name="csY1" fmla="*/ 79 h 545745"/>
              <a:gd name="csX2" fmla="*/ 1242440 w 1242440"/>
              <a:gd name="csY2" fmla="*/ 309932 h 545745"/>
              <a:gd name="csX3" fmla="*/ 739252 w 1242440"/>
              <a:gd name="csY3" fmla="*/ 545646 h 545745"/>
              <a:gd name="csX4" fmla="*/ 1288 w 1242440"/>
              <a:gd name="csY4" fmla="*/ 334646 h 545745"/>
              <a:gd name="csX0" fmla="*/ 1288 w 1242440"/>
              <a:gd name="csY0" fmla="*/ 334646 h 549290"/>
              <a:gd name="csX1" fmla="*/ 578615 w 1242440"/>
              <a:gd name="csY1" fmla="*/ 79 h 549290"/>
              <a:gd name="csX2" fmla="*/ 1242440 w 1242440"/>
              <a:gd name="csY2" fmla="*/ 309932 h 549290"/>
              <a:gd name="csX3" fmla="*/ 739252 w 1242440"/>
              <a:gd name="csY3" fmla="*/ 545646 h 549290"/>
              <a:gd name="csX4" fmla="*/ 1288 w 1242440"/>
              <a:gd name="csY4" fmla="*/ 334646 h 549290"/>
              <a:gd name="csX0" fmla="*/ 1650 w 1132555"/>
              <a:gd name="csY0" fmla="*/ 359618 h 546333"/>
              <a:gd name="csX1" fmla="*/ 468730 w 1132555"/>
              <a:gd name="csY1" fmla="*/ 304 h 546333"/>
              <a:gd name="csX2" fmla="*/ 1132555 w 1132555"/>
              <a:gd name="csY2" fmla="*/ 310157 h 546333"/>
              <a:gd name="csX3" fmla="*/ 629367 w 1132555"/>
              <a:gd name="csY3" fmla="*/ 545871 h 546333"/>
              <a:gd name="csX4" fmla="*/ 1650 w 1132555"/>
              <a:gd name="csY4" fmla="*/ 359618 h 546333"/>
              <a:gd name="csX0" fmla="*/ 3548 w 922389"/>
              <a:gd name="csY0" fmla="*/ 309108 h 545568"/>
              <a:gd name="csX1" fmla="*/ 258564 w 922389"/>
              <a:gd name="csY1" fmla="*/ 1 h 545568"/>
              <a:gd name="csX2" fmla="*/ 922389 w 922389"/>
              <a:gd name="csY2" fmla="*/ 309854 h 545568"/>
              <a:gd name="csX3" fmla="*/ 419201 w 922389"/>
              <a:gd name="csY3" fmla="*/ 545568 h 545568"/>
              <a:gd name="csX4" fmla="*/ 3548 w 922389"/>
              <a:gd name="csY4" fmla="*/ 309108 h 545568"/>
              <a:gd name="csX0" fmla="*/ 2881 w 699560"/>
              <a:gd name="csY0" fmla="*/ 309168 h 545851"/>
              <a:gd name="csX1" fmla="*/ 257897 w 699560"/>
              <a:gd name="csY1" fmla="*/ 61 h 545851"/>
              <a:gd name="csX2" fmla="*/ 699560 w 699560"/>
              <a:gd name="csY2" fmla="*/ 335017 h 545851"/>
              <a:gd name="csX3" fmla="*/ 418534 w 699560"/>
              <a:gd name="csY3" fmla="*/ 545628 h 545851"/>
              <a:gd name="csX4" fmla="*/ 2881 w 699560"/>
              <a:gd name="csY4" fmla="*/ 309168 h 545851"/>
              <a:gd name="csX0" fmla="*/ 289 w 696968"/>
              <a:gd name="csY0" fmla="*/ 258976 h 495659"/>
              <a:gd name="csX1" fmla="*/ 356288 w 696968"/>
              <a:gd name="csY1" fmla="*/ 76 h 495659"/>
              <a:gd name="csX2" fmla="*/ 696968 w 696968"/>
              <a:gd name="csY2" fmla="*/ 284825 h 495659"/>
              <a:gd name="csX3" fmla="*/ 415942 w 696968"/>
              <a:gd name="csY3" fmla="*/ 495436 h 495659"/>
              <a:gd name="csX4" fmla="*/ 289 w 696968"/>
              <a:gd name="csY4" fmla="*/ 258976 h 495659"/>
            </a:gdLst>
            <a:ahLst/>
            <a:cxnLst/>
            <a:rect l="l" t="t" r="r" b="b"/>
            <a:pathLst>
              <a:path w="696968" h="495659">
                <a:moveTo>
                  <a:pt x="289" y="258976"/>
                </a:moveTo>
                <a:cubicBezTo>
                  <a:pt x="-9653" y="176416"/>
                  <a:pt x="240175" y="-4232"/>
                  <a:pt x="356288" y="76"/>
                </a:cubicBezTo>
                <a:cubicBezTo>
                  <a:pt x="472401" y="4384"/>
                  <a:pt x="696968" y="127347"/>
                  <a:pt x="696968" y="284825"/>
                </a:cubicBezTo>
                <a:cubicBezTo>
                  <a:pt x="696968" y="442303"/>
                  <a:pt x="532055" y="499744"/>
                  <a:pt x="415942" y="495436"/>
                </a:cubicBezTo>
                <a:cubicBezTo>
                  <a:pt x="299829" y="491128"/>
                  <a:pt x="10231" y="341536"/>
                  <a:pt x="289" y="258976"/>
                </a:cubicBezTo>
                <a:close/>
              </a:path>
            </a:pathLst>
          </a:custGeom>
          <a:pattFill prst="wdUpDiag">
            <a:fgClr>
              <a:srgbClr val="FF0000"/>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4" name="连接器 43">
            <a:extLst>
              <a:ext uri="{FF2B5EF4-FFF2-40B4-BE49-F238E27FC236}">
                <a16:creationId xmlns:a16="http://schemas.microsoft.com/office/drawing/2014/main" id="{A7D6BED9-8069-3EB1-BE63-DA34C7C6E91C}"/>
              </a:ext>
            </a:extLst>
          </p:cNvPr>
          <p:cNvSpPr>
            <a:spLocks noGrp="1"/>
          </p:cNvSpPr>
          <p:nvPr/>
        </p:nvSpPr>
        <p:spPr>
          <a:xfrm>
            <a:off x="8372609" y="2693741"/>
            <a:ext cx="2530191" cy="1632135"/>
          </a:xfrm>
          <a:prstGeom prst="flowChartConnector">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5" name="连接器 28">
            <a:extLst>
              <a:ext uri="{FF2B5EF4-FFF2-40B4-BE49-F238E27FC236}">
                <a16:creationId xmlns:a16="http://schemas.microsoft.com/office/drawing/2014/main" id="{D88B1A08-2D5E-9148-9281-A8EF018E27B2}"/>
              </a:ext>
            </a:extLst>
          </p:cNvPr>
          <p:cNvSpPr>
            <a:spLocks noGrp="1"/>
          </p:cNvSpPr>
          <p:nvPr/>
        </p:nvSpPr>
        <p:spPr>
          <a:xfrm>
            <a:off x="8573138" y="3318346"/>
            <a:ext cx="648244" cy="437335"/>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Lst>
            <a:ahLst/>
            <a:cxnLst/>
            <a:rect l="l" t="t" r="r" b="b"/>
            <a:pathLst>
              <a:path w="648244" h="437335">
                <a:moveTo>
                  <a:pt x="216" y="262478"/>
                </a:moveTo>
                <a:cubicBezTo>
                  <a:pt x="-8022" y="190085"/>
                  <a:pt x="222403" y="14408"/>
                  <a:pt x="330408" y="2051"/>
                </a:cubicBezTo>
                <a:cubicBezTo>
                  <a:pt x="438413" y="-10306"/>
                  <a:pt x="648244" y="30859"/>
                  <a:pt x="648244" y="188337"/>
                </a:cubicBezTo>
                <a:cubicBezTo>
                  <a:pt x="648244" y="345815"/>
                  <a:pt x="487839" y="424051"/>
                  <a:pt x="379834" y="436408"/>
                </a:cubicBezTo>
                <a:cubicBezTo>
                  <a:pt x="271829" y="448765"/>
                  <a:pt x="8454" y="334871"/>
                  <a:pt x="216" y="262478"/>
                </a:cubicBezTo>
                <a:close/>
              </a:path>
            </a:pathLst>
          </a:custGeom>
          <a:solidFill>
            <a:schemeClr val="accent6">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6" name="连接器 45">
            <a:extLst>
              <a:ext uri="{FF2B5EF4-FFF2-40B4-BE49-F238E27FC236}">
                <a16:creationId xmlns:a16="http://schemas.microsoft.com/office/drawing/2014/main" id="{73235FA6-BE50-EA15-EEAF-919C5DD39EBC}"/>
              </a:ext>
            </a:extLst>
          </p:cNvPr>
          <p:cNvSpPr>
            <a:spLocks noGrp="1"/>
          </p:cNvSpPr>
          <p:nvPr/>
        </p:nvSpPr>
        <p:spPr>
          <a:xfrm>
            <a:off x="9453638" y="369097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7" name="连接器 46">
            <a:extLst>
              <a:ext uri="{FF2B5EF4-FFF2-40B4-BE49-F238E27FC236}">
                <a16:creationId xmlns:a16="http://schemas.microsoft.com/office/drawing/2014/main" id="{FEAC19E7-948B-9816-671F-28594E25EC31}"/>
              </a:ext>
            </a:extLst>
          </p:cNvPr>
          <p:cNvSpPr>
            <a:spLocks noGrp="1"/>
          </p:cNvSpPr>
          <p:nvPr/>
        </p:nvSpPr>
        <p:spPr>
          <a:xfrm>
            <a:off x="9983437" y="3375082"/>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8" name="任意形状 47">
            <a:extLst>
              <a:ext uri="{FF2B5EF4-FFF2-40B4-BE49-F238E27FC236}">
                <a16:creationId xmlns:a16="http://schemas.microsoft.com/office/drawing/2014/main" id="{AD1A4836-0C1C-F06C-DBCD-D74EB1B6C2A8}"/>
              </a:ext>
            </a:extLst>
          </p:cNvPr>
          <p:cNvSpPr>
            <a:spLocks noGrp="1"/>
          </p:cNvSpPr>
          <p:nvPr/>
        </p:nvSpPr>
        <p:spPr>
          <a:xfrm>
            <a:off x="9654746" y="3579719"/>
            <a:ext cx="333074" cy="251722"/>
          </a:xfrm>
          <a:custGeom>
            <a:avLst/>
            <a:gdLst>
              <a:gd name="csX0" fmla="*/ 0 w 469557"/>
              <a:gd name="csY0" fmla="*/ 383059 h 383059"/>
              <a:gd name="csX1" fmla="*/ 370703 w 469557"/>
              <a:gd name="csY1" fmla="*/ 296562 h 383059"/>
              <a:gd name="csX2" fmla="*/ 469557 w 469557"/>
              <a:gd name="csY2" fmla="*/ 0 h 383059"/>
            </a:gdLst>
            <a:ahLst/>
            <a:cxnLst/>
            <a:rect l="l" t="t" r="r" b="b"/>
            <a:pathLst>
              <a:path w="469557" h="383059">
                <a:moveTo>
                  <a:pt x="0" y="383059"/>
                </a:moveTo>
                <a:cubicBezTo>
                  <a:pt x="146222" y="371732"/>
                  <a:pt x="292444" y="360405"/>
                  <a:pt x="370703" y="296562"/>
                </a:cubicBezTo>
                <a:cubicBezTo>
                  <a:pt x="448962" y="232719"/>
                  <a:pt x="459259" y="116359"/>
                  <a:pt x="469557" y="0"/>
                </a:cubicBezTo>
              </a:path>
            </a:pathLst>
          </a:custGeom>
          <a:noFill/>
          <a:ln w="19050">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49" name="任意形状 48">
            <a:extLst>
              <a:ext uri="{FF2B5EF4-FFF2-40B4-BE49-F238E27FC236}">
                <a16:creationId xmlns:a16="http://schemas.microsoft.com/office/drawing/2014/main" id="{D665CE47-012B-FE7F-4527-622C85A0AE76}"/>
              </a:ext>
            </a:extLst>
          </p:cNvPr>
          <p:cNvSpPr>
            <a:spLocks noGrp="1"/>
          </p:cNvSpPr>
          <p:nvPr/>
        </p:nvSpPr>
        <p:spPr>
          <a:xfrm rot="19230833">
            <a:off x="10275811" y="3453387"/>
            <a:ext cx="146676" cy="357284"/>
          </a:xfrm>
          <a:custGeom>
            <a:avLst/>
            <a:gdLst>
              <a:gd name="csX0" fmla="*/ 0 w 176095"/>
              <a:gd name="csY0" fmla="*/ 0 h 543698"/>
              <a:gd name="csX1" fmla="*/ 160638 w 176095"/>
              <a:gd name="csY1" fmla="*/ 259492 h 543698"/>
              <a:gd name="csX2" fmla="*/ 160638 w 176095"/>
              <a:gd name="csY2" fmla="*/ 543698 h 543698"/>
              <a:gd name="csX0" fmla="*/ 45464 w 206779"/>
              <a:gd name="csY0" fmla="*/ 0 h 543698"/>
              <a:gd name="csX1" fmla="*/ 3550 w 206779"/>
              <a:gd name="csY1" fmla="*/ 252710 h 543698"/>
              <a:gd name="csX2" fmla="*/ 206102 w 206779"/>
              <a:gd name="csY2" fmla="*/ 543698 h 543698"/>
            </a:gdLst>
            <a:ahLst/>
            <a:cxnLst/>
            <a:rect l="l" t="t" r="r" b="b"/>
            <a:pathLst>
              <a:path w="206779" h="543698">
                <a:moveTo>
                  <a:pt x="45464" y="0"/>
                </a:moveTo>
                <a:cubicBezTo>
                  <a:pt x="112396" y="84438"/>
                  <a:pt x="-23223" y="162094"/>
                  <a:pt x="3550" y="252710"/>
                </a:cubicBezTo>
                <a:cubicBezTo>
                  <a:pt x="30323" y="343326"/>
                  <a:pt x="219488" y="446903"/>
                  <a:pt x="206102"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0" name="连接器 49">
            <a:extLst>
              <a:ext uri="{FF2B5EF4-FFF2-40B4-BE49-F238E27FC236}">
                <a16:creationId xmlns:a16="http://schemas.microsoft.com/office/drawing/2014/main" id="{997D3DB0-3298-21C8-8AF1-E89E514806D7}"/>
              </a:ext>
            </a:extLst>
          </p:cNvPr>
          <p:cNvSpPr>
            <a:spLocks noGrp="1"/>
          </p:cNvSpPr>
          <p:nvPr/>
        </p:nvSpPr>
        <p:spPr>
          <a:xfrm>
            <a:off x="10554072" y="3664979"/>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1" name="连接器 50">
            <a:extLst>
              <a:ext uri="{FF2B5EF4-FFF2-40B4-BE49-F238E27FC236}">
                <a16:creationId xmlns:a16="http://schemas.microsoft.com/office/drawing/2014/main" id="{D4DD488D-7090-555A-236B-FFF142496606}"/>
              </a:ext>
            </a:extLst>
          </p:cNvPr>
          <p:cNvSpPr>
            <a:spLocks noGrp="1"/>
          </p:cNvSpPr>
          <p:nvPr/>
        </p:nvSpPr>
        <p:spPr>
          <a:xfrm>
            <a:off x="8729470" y="3413257"/>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2" name="连接器 51">
            <a:extLst>
              <a:ext uri="{FF2B5EF4-FFF2-40B4-BE49-F238E27FC236}">
                <a16:creationId xmlns:a16="http://schemas.microsoft.com/office/drawing/2014/main" id="{93F5D7C6-A5DB-C87C-4B48-86EAFC32AEC4}"/>
              </a:ext>
            </a:extLst>
          </p:cNvPr>
          <p:cNvSpPr>
            <a:spLocks noGrp="1"/>
          </p:cNvSpPr>
          <p:nvPr/>
        </p:nvSpPr>
        <p:spPr>
          <a:xfrm>
            <a:off x="9258450" y="316802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3" name="连接器 52">
            <a:extLst>
              <a:ext uri="{FF2B5EF4-FFF2-40B4-BE49-F238E27FC236}">
                <a16:creationId xmlns:a16="http://schemas.microsoft.com/office/drawing/2014/main" id="{8B75CDBE-B5D7-4355-DA23-09F66FABAD43}"/>
              </a:ext>
            </a:extLst>
          </p:cNvPr>
          <p:cNvSpPr>
            <a:spLocks noGrp="1"/>
          </p:cNvSpPr>
          <p:nvPr/>
        </p:nvSpPr>
        <p:spPr>
          <a:xfrm>
            <a:off x="10378769" y="3092736"/>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4" name="连接器 53">
            <a:extLst>
              <a:ext uri="{FF2B5EF4-FFF2-40B4-BE49-F238E27FC236}">
                <a16:creationId xmlns:a16="http://schemas.microsoft.com/office/drawing/2014/main" id="{C721385C-DC59-9F8B-9BEB-3E22EB4B7A78}"/>
              </a:ext>
            </a:extLst>
          </p:cNvPr>
          <p:cNvSpPr>
            <a:spLocks noGrp="1"/>
          </p:cNvSpPr>
          <p:nvPr/>
        </p:nvSpPr>
        <p:spPr>
          <a:xfrm>
            <a:off x="10378769" y="3079795"/>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5" name="任意形状 54">
            <a:extLst>
              <a:ext uri="{FF2B5EF4-FFF2-40B4-BE49-F238E27FC236}">
                <a16:creationId xmlns:a16="http://schemas.microsoft.com/office/drawing/2014/main" id="{07EC5E38-8CB6-22FD-B7E3-81435FB5BA0D}"/>
              </a:ext>
            </a:extLst>
          </p:cNvPr>
          <p:cNvSpPr>
            <a:spLocks noGrp="1"/>
          </p:cNvSpPr>
          <p:nvPr/>
        </p:nvSpPr>
        <p:spPr>
          <a:xfrm>
            <a:off x="10028823" y="3151019"/>
            <a:ext cx="359369" cy="220173"/>
          </a:xfrm>
          <a:custGeom>
            <a:avLst/>
            <a:gdLst>
              <a:gd name="csX0" fmla="*/ 0 w 506627"/>
              <a:gd name="csY0" fmla="*/ 335049 h 335049"/>
              <a:gd name="csX1" fmla="*/ 222422 w 506627"/>
              <a:gd name="csY1" fmla="*/ 50844 h 335049"/>
              <a:gd name="csX2" fmla="*/ 506627 w 506627"/>
              <a:gd name="csY2" fmla="*/ 1417 h 335049"/>
            </a:gdLst>
            <a:ahLst/>
            <a:cxnLst/>
            <a:rect l="l" t="t" r="r" b="b"/>
            <a:pathLst>
              <a:path w="506627" h="335049">
                <a:moveTo>
                  <a:pt x="0" y="335049"/>
                </a:moveTo>
                <a:cubicBezTo>
                  <a:pt x="68992" y="220749"/>
                  <a:pt x="137984" y="106449"/>
                  <a:pt x="222422" y="50844"/>
                </a:cubicBezTo>
                <a:cubicBezTo>
                  <a:pt x="306860" y="-4761"/>
                  <a:pt x="406743" y="-1672"/>
                  <a:pt x="506627" y="1417"/>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6" name="任意形状 55">
            <a:extLst>
              <a:ext uri="{FF2B5EF4-FFF2-40B4-BE49-F238E27FC236}">
                <a16:creationId xmlns:a16="http://schemas.microsoft.com/office/drawing/2014/main" id="{4A944A32-94E6-40A4-6F4B-DF6D61A19B63}"/>
              </a:ext>
            </a:extLst>
          </p:cNvPr>
          <p:cNvSpPr>
            <a:spLocks noGrp="1"/>
          </p:cNvSpPr>
          <p:nvPr/>
        </p:nvSpPr>
        <p:spPr>
          <a:xfrm rot="18535980">
            <a:off x="9673620" y="3150790"/>
            <a:ext cx="115718" cy="385665"/>
          </a:xfrm>
          <a:custGeom>
            <a:avLst/>
            <a:gdLst>
              <a:gd name="csX0" fmla="*/ 0 w 176095"/>
              <a:gd name="csY0" fmla="*/ 0 h 543698"/>
              <a:gd name="csX1" fmla="*/ 160638 w 176095"/>
              <a:gd name="csY1" fmla="*/ 259492 h 543698"/>
              <a:gd name="csX2" fmla="*/ 160638 w 176095"/>
              <a:gd name="csY2" fmla="*/ 543698 h 543698"/>
            </a:gdLst>
            <a:ahLst/>
            <a:cxnLst/>
            <a:rect l="l" t="t" r="r" b="b"/>
            <a:pathLst>
              <a:path w="176095" h="543698">
                <a:moveTo>
                  <a:pt x="0" y="0"/>
                </a:moveTo>
                <a:cubicBezTo>
                  <a:pt x="66932" y="84438"/>
                  <a:pt x="133865" y="168876"/>
                  <a:pt x="160638" y="259492"/>
                </a:cubicBezTo>
                <a:cubicBezTo>
                  <a:pt x="187411" y="350108"/>
                  <a:pt x="174024" y="446903"/>
                  <a:pt x="160638" y="543698"/>
                </a:cubicBezTo>
              </a:path>
            </a:pathLst>
          </a:custGeom>
          <a:noFill/>
          <a:ln w="19050">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7" name="任意形状 56">
            <a:extLst>
              <a:ext uri="{FF2B5EF4-FFF2-40B4-BE49-F238E27FC236}">
                <a16:creationId xmlns:a16="http://schemas.microsoft.com/office/drawing/2014/main" id="{C538EECF-7C5D-7128-A748-A6CEE45B044E}"/>
              </a:ext>
            </a:extLst>
          </p:cNvPr>
          <p:cNvSpPr>
            <a:spLocks noGrp="1"/>
          </p:cNvSpPr>
          <p:nvPr/>
        </p:nvSpPr>
        <p:spPr>
          <a:xfrm>
            <a:off x="8832574" y="3170310"/>
            <a:ext cx="448556" cy="237290"/>
          </a:xfrm>
          <a:custGeom>
            <a:avLst/>
            <a:gdLst>
              <a:gd name="csX0" fmla="*/ 0 w 632361"/>
              <a:gd name="csY0" fmla="*/ 476783 h 476783"/>
              <a:gd name="csX1" fmla="*/ 185351 w 632361"/>
              <a:gd name="csY1" fmla="*/ 7226 h 476783"/>
              <a:gd name="csX2" fmla="*/ 593124 w 632361"/>
              <a:gd name="csY2" fmla="*/ 192577 h 476783"/>
              <a:gd name="csX3" fmla="*/ 593124 w 632361"/>
              <a:gd name="csY3" fmla="*/ 204934 h 476783"/>
              <a:gd name="csX0" fmla="*/ 0 w 632361"/>
              <a:gd name="csY0" fmla="*/ 361097 h 361097"/>
              <a:gd name="csX1" fmla="*/ 259491 w 632361"/>
              <a:gd name="csY1" fmla="*/ 15108 h 361097"/>
              <a:gd name="csX2" fmla="*/ 593124 w 632361"/>
              <a:gd name="csY2" fmla="*/ 76891 h 361097"/>
              <a:gd name="csX3" fmla="*/ 593124 w 632361"/>
              <a:gd name="csY3" fmla="*/ 89248 h 361097"/>
            </a:gdLst>
            <a:ahLst/>
            <a:cxnLst/>
            <a:rect l="l" t="t" r="r" b="b"/>
            <a:pathLst>
              <a:path w="632361" h="361097">
                <a:moveTo>
                  <a:pt x="0" y="361097"/>
                </a:moveTo>
                <a:cubicBezTo>
                  <a:pt x="43248" y="150002"/>
                  <a:pt x="160637" y="62476"/>
                  <a:pt x="259491" y="15108"/>
                </a:cubicBezTo>
                <a:cubicBezTo>
                  <a:pt x="358345" y="-32260"/>
                  <a:pt x="525162" y="43940"/>
                  <a:pt x="593124" y="76891"/>
                </a:cubicBezTo>
                <a:cubicBezTo>
                  <a:pt x="661086" y="109842"/>
                  <a:pt x="627105" y="99545"/>
                  <a:pt x="593124" y="89248"/>
                </a:cubicBezTo>
              </a:path>
            </a:pathLst>
          </a:custGeom>
          <a:noFill/>
          <a:ln w="19050">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8" name="任意形状 57">
            <a:extLst>
              <a:ext uri="{FF2B5EF4-FFF2-40B4-BE49-F238E27FC236}">
                <a16:creationId xmlns:a16="http://schemas.microsoft.com/office/drawing/2014/main" id="{B4572D8A-E684-4EFE-9A61-9FCABEF37CB2}"/>
              </a:ext>
            </a:extLst>
          </p:cNvPr>
          <p:cNvSpPr>
            <a:spLocks noGrp="1"/>
          </p:cNvSpPr>
          <p:nvPr/>
        </p:nvSpPr>
        <p:spPr>
          <a:xfrm>
            <a:off x="8789124" y="3617698"/>
            <a:ext cx="677051" cy="243602"/>
          </a:xfrm>
          <a:custGeom>
            <a:avLst/>
            <a:gdLst>
              <a:gd name="csX0" fmla="*/ 111008 w 932659"/>
              <a:gd name="csY0" fmla="*/ 0 h 420906"/>
              <a:gd name="csX1" fmla="*/ 61581 w 932659"/>
              <a:gd name="csY1" fmla="*/ 395416 h 420906"/>
              <a:gd name="csX2" fmla="*/ 852413 w 932659"/>
              <a:gd name="csY2" fmla="*/ 383059 h 420906"/>
              <a:gd name="csX3" fmla="*/ 864770 w 932659"/>
              <a:gd name="csY3" fmla="*/ 395416 h 420906"/>
              <a:gd name="csX0" fmla="*/ 32707 w 854358"/>
              <a:gd name="csY0" fmla="*/ 0 h 395416"/>
              <a:gd name="csX1" fmla="*/ 168631 w 854358"/>
              <a:gd name="csY1" fmla="*/ 358346 h 395416"/>
              <a:gd name="csX2" fmla="*/ 774112 w 854358"/>
              <a:gd name="csY2" fmla="*/ 383059 h 395416"/>
              <a:gd name="csX3" fmla="*/ 786469 w 854358"/>
              <a:gd name="csY3" fmla="*/ 395416 h 395416"/>
              <a:gd name="csX0" fmla="*/ 21624 w 954486"/>
              <a:gd name="csY0" fmla="*/ 0 h 370702"/>
              <a:gd name="csX1" fmla="*/ 268759 w 954486"/>
              <a:gd name="csY1" fmla="*/ 333632 h 370702"/>
              <a:gd name="csX2" fmla="*/ 874240 w 954486"/>
              <a:gd name="csY2" fmla="*/ 358345 h 370702"/>
              <a:gd name="csX3" fmla="*/ 886597 w 954486"/>
              <a:gd name="csY3" fmla="*/ 370702 h 370702"/>
            </a:gdLst>
            <a:ahLst/>
            <a:cxnLst/>
            <a:rect l="l" t="t" r="r" b="b"/>
            <a:pathLst>
              <a:path w="954486" h="370702">
                <a:moveTo>
                  <a:pt x="21624" y="0"/>
                </a:moveTo>
                <a:cubicBezTo>
                  <a:pt x="-64873" y="165786"/>
                  <a:pt x="126656" y="273908"/>
                  <a:pt x="268759" y="333632"/>
                </a:cubicBezTo>
                <a:cubicBezTo>
                  <a:pt x="410862" y="393356"/>
                  <a:pt x="874240" y="358345"/>
                  <a:pt x="874240" y="358345"/>
                </a:cubicBezTo>
                <a:cubicBezTo>
                  <a:pt x="1008105" y="358345"/>
                  <a:pt x="947351" y="364523"/>
                  <a:pt x="886597" y="370702"/>
                </a:cubicBezTo>
              </a:path>
            </a:pathLst>
          </a:custGeom>
          <a:noFill/>
          <a:ln w="28575">
            <a:solidFill>
              <a:schemeClr val="tx1"/>
            </a:solidFill>
            <a:prstDash val="solid"/>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59" name="连接器 58">
            <a:extLst>
              <a:ext uri="{FF2B5EF4-FFF2-40B4-BE49-F238E27FC236}">
                <a16:creationId xmlns:a16="http://schemas.microsoft.com/office/drawing/2014/main" id="{616A43B4-9756-0038-915B-7A80E67D0B96}"/>
              </a:ext>
            </a:extLst>
          </p:cNvPr>
          <p:cNvSpPr>
            <a:spLocks noGrp="1"/>
          </p:cNvSpPr>
          <p:nvPr/>
        </p:nvSpPr>
        <p:spPr>
          <a:xfrm>
            <a:off x="9253663" y="3164380"/>
            <a:ext cx="184067" cy="166462"/>
          </a:xfrm>
          <a:prstGeom prst="flowChartConnector">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60" name="连接器 28">
            <a:extLst>
              <a:ext uri="{FF2B5EF4-FFF2-40B4-BE49-F238E27FC236}">
                <a16:creationId xmlns:a16="http://schemas.microsoft.com/office/drawing/2014/main" id="{1B26BFBD-5680-90A3-367E-AD8830F60649}"/>
              </a:ext>
            </a:extLst>
          </p:cNvPr>
          <p:cNvSpPr>
            <a:spLocks noGrp="1"/>
          </p:cNvSpPr>
          <p:nvPr/>
        </p:nvSpPr>
        <p:spPr>
          <a:xfrm>
            <a:off x="8669882" y="2578453"/>
            <a:ext cx="852843" cy="975918"/>
          </a:xfrm>
          <a:custGeom>
            <a:avLst/>
            <a:gdLst>
              <a:gd name="csX0" fmla="*/ 0 w 709811"/>
              <a:gd name="csY0" fmla="*/ 285140 h 570280"/>
              <a:gd name="csX1" fmla="*/ 354906 w 709811"/>
              <a:gd name="csY1" fmla="*/ 0 h 570280"/>
              <a:gd name="csX2" fmla="*/ 709812 w 709811"/>
              <a:gd name="csY2" fmla="*/ 285140 h 570280"/>
              <a:gd name="csX3" fmla="*/ 354906 w 709811"/>
              <a:gd name="csY3" fmla="*/ 570280 h 570280"/>
              <a:gd name="csX4" fmla="*/ 0 w 709811"/>
              <a:gd name="csY4" fmla="*/ 285140 h 570280"/>
              <a:gd name="csX0" fmla="*/ 0 w 709812"/>
              <a:gd name="csY0" fmla="*/ 211000 h 496140"/>
              <a:gd name="csX1" fmla="*/ 354906 w 709812"/>
              <a:gd name="csY1" fmla="*/ 0 h 496140"/>
              <a:gd name="csX2" fmla="*/ 709812 w 709812"/>
              <a:gd name="csY2" fmla="*/ 211000 h 496140"/>
              <a:gd name="csX3" fmla="*/ 354906 w 709812"/>
              <a:gd name="csY3" fmla="*/ 496140 h 496140"/>
              <a:gd name="csX4" fmla="*/ 0 w 709812"/>
              <a:gd name="csY4" fmla="*/ 211000 h 496140"/>
              <a:gd name="csX0" fmla="*/ 0 w 672742"/>
              <a:gd name="csY0" fmla="*/ 211329 h 496529"/>
              <a:gd name="csX1" fmla="*/ 354906 w 672742"/>
              <a:gd name="csY1" fmla="*/ 329 h 496529"/>
              <a:gd name="csX2" fmla="*/ 672742 w 672742"/>
              <a:gd name="csY2" fmla="*/ 186615 h 496529"/>
              <a:gd name="csX3" fmla="*/ 354906 w 672742"/>
              <a:gd name="csY3" fmla="*/ 496469 h 496529"/>
              <a:gd name="csX4" fmla="*/ 0 w 672742"/>
              <a:gd name="csY4" fmla="*/ 211329 h 496529"/>
              <a:gd name="csX0" fmla="*/ 112 w 672854"/>
              <a:gd name="csY0" fmla="*/ 211329 h 373021"/>
              <a:gd name="csX1" fmla="*/ 355018 w 672854"/>
              <a:gd name="csY1" fmla="*/ 329 h 373021"/>
              <a:gd name="csX2" fmla="*/ 672854 w 672854"/>
              <a:gd name="csY2" fmla="*/ 186615 h 373021"/>
              <a:gd name="csX3" fmla="*/ 392088 w 672854"/>
              <a:gd name="csY3" fmla="*/ 372902 h 373021"/>
              <a:gd name="csX4" fmla="*/ 112 w 672854"/>
              <a:gd name="csY4" fmla="*/ 211329 h 373021"/>
              <a:gd name="csX0" fmla="*/ 197 w 672939"/>
              <a:gd name="csY0" fmla="*/ 211329 h 434766"/>
              <a:gd name="csX1" fmla="*/ 355103 w 672939"/>
              <a:gd name="csY1" fmla="*/ 329 h 434766"/>
              <a:gd name="csX2" fmla="*/ 672939 w 672939"/>
              <a:gd name="csY2" fmla="*/ 186615 h 434766"/>
              <a:gd name="csX3" fmla="*/ 404529 w 672939"/>
              <a:gd name="csY3" fmla="*/ 434686 h 434766"/>
              <a:gd name="csX4" fmla="*/ 197 w 672939"/>
              <a:gd name="csY4" fmla="*/ 211329 h 434766"/>
              <a:gd name="csX0" fmla="*/ 216 w 648244"/>
              <a:gd name="csY0" fmla="*/ 262478 h 437335"/>
              <a:gd name="csX1" fmla="*/ 330408 w 648244"/>
              <a:gd name="csY1" fmla="*/ 2051 h 437335"/>
              <a:gd name="csX2" fmla="*/ 648244 w 648244"/>
              <a:gd name="csY2" fmla="*/ 188337 h 437335"/>
              <a:gd name="csX3" fmla="*/ 379834 w 648244"/>
              <a:gd name="csY3" fmla="*/ 436408 h 437335"/>
              <a:gd name="csX4" fmla="*/ 216 w 648244"/>
              <a:gd name="csY4" fmla="*/ 262478 h 437335"/>
              <a:gd name="csX0" fmla="*/ 365 w 1241517"/>
              <a:gd name="csY0" fmla="*/ 260575 h 434621"/>
              <a:gd name="csX1" fmla="*/ 330557 w 1241517"/>
              <a:gd name="csY1" fmla="*/ 148 h 434621"/>
              <a:gd name="csX2" fmla="*/ 1241517 w 1241517"/>
              <a:gd name="csY2" fmla="*/ 235861 h 434621"/>
              <a:gd name="csX3" fmla="*/ 379983 w 1241517"/>
              <a:gd name="csY3" fmla="*/ 434505 h 434621"/>
              <a:gd name="csX4" fmla="*/ 365 w 1241517"/>
              <a:gd name="csY4" fmla="*/ 260575 h 434621"/>
              <a:gd name="csX0" fmla="*/ 3494 w 1244646"/>
              <a:gd name="csY0" fmla="*/ 334646 h 508707"/>
              <a:gd name="csX1" fmla="*/ 580821 w 1244646"/>
              <a:gd name="csY1" fmla="*/ 79 h 508707"/>
              <a:gd name="csX2" fmla="*/ 1244646 w 1244646"/>
              <a:gd name="csY2" fmla="*/ 309932 h 508707"/>
              <a:gd name="csX3" fmla="*/ 383112 w 1244646"/>
              <a:gd name="csY3" fmla="*/ 508576 h 508707"/>
              <a:gd name="csX4" fmla="*/ 3494 w 1244646"/>
              <a:gd name="csY4" fmla="*/ 334646 h 508707"/>
              <a:gd name="csX0" fmla="*/ 1288 w 1242440"/>
              <a:gd name="csY0" fmla="*/ 334646 h 545745"/>
              <a:gd name="csX1" fmla="*/ 578615 w 1242440"/>
              <a:gd name="csY1" fmla="*/ 79 h 545745"/>
              <a:gd name="csX2" fmla="*/ 1242440 w 1242440"/>
              <a:gd name="csY2" fmla="*/ 309932 h 545745"/>
              <a:gd name="csX3" fmla="*/ 739252 w 1242440"/>
              <a:gd name="csY3" fmla="*/ 545646 h 545745"/>
              <a:gd name="csX4" fmla="*/ 1288 w 1242440"/>
              <a:gd name="csY4" fmla="*/ 334646 h 545745"/>
              <a:gd name="csX0" fmla="*/ 1288 w 1242440"/>
              <a:gd name="csY0" fmla="*/ 334646 h 549290"/>
              <a:gd name="csX1" fmla="*/ 578615 w 1242440"/>
              <a:gd name="csY1" fmla="*/ 79 h 549290"/>
              <a:gd name="csX2" fmla="*/ 1242440 w 1242440"/>
              <a:gd name="csY2" fmla="*/ 309932 h 549290"/>
              <a:gd name="csX3" fmla="*/ 739252 w 1242440"/>
              <a:gd name="csY3" fmla="*/ 545646 h 549290"/>
              <a:gd name="csX4" fmla="*/ 1288 w 1242440"/>
              <a:gd name="csY4" fmla="*/ 334646 h 549290"/>
              <a:gd name="csX0" fmla="*/ 1650 w 1132555"/>
              <a:gd name="csY0" fmla="*/ 359618 h 546333"/>
              <a:gd name="csX1" fmla="*/ 468730 w 1132555"/>
              <a:gd name="csY1" fmla="*/ 304 h 546333"/>
              <a:gd name="csX2" fmla="*/ 1132555 w 1132555"/>
              <a:gd name="csY2" fmla="*/ 310157 h 546333"/>
              <a:gd name="csX3" fmla="*/ 629367 w 1132555"/>
              <a:gd name="csY3" fmla="*/ 545871 h 546333"/>
              <a:gd name="csX4" fmla="*/ 1650 w 1132555"/>
              <a:gd name="csY4" fmla="*/ 359618 h 546333"/>
              <a:gd name="csX0" fmla="*/ 3548 w 922389"/>
              <a:gd name="csY0" fmla="*/ 309108 h 545568"/>
              <a:gd name="csX1" fmla="*/ 258564 w 922389"/>
              <a:gd name="csY1" fmla="*/ 1 h 545568"/>
              <a:gd name="csX2" fmla="*/ 922389 w 922389"/>
              <a:gd name="csY2" fmla="*/ 309854 h 545568"/>
              <a:gd name="csX3" fmla="*/ 419201 w 922389"/>
              <a:gd name="csY3" fmla="*/ 545568 h 545568"/>
              <a:gd name="csX4" fmla="*/ 3548 w 922389"/>
              <a:gd name="csY4" fmla="*/ 309108 h 545568"/>
              <a:gd name="csX0" fmla="*/ 2881 w 699560"/>
              <a:gd name="csY0" fmla="*/ 309168 h 545851"/>
              <a:gd name="csX1" fmla="*/ 257897 w 699560"/>
              <a:gd name="csY1" fmla="*/ 61 h 545851"/>
              <a:gd name="csX2" fmla="*/ 699560 w 699560"/>
              <a:gd name="csY2" fmla="*/ 335017 h 545851"/>
              <a:gd name="csX3" fmla="*/ 418534 w 699560"/>
              <a:gd name="csY3" fmla="*/ 545628 h 545851"/>
              <a:gd name="csX4" fmla="*/ 2881 w 699560"/>
              <a:gd name="csY4" fmla="*/ 309168 h 545851"/>
              <a:gd name="csX0" fmla="*/ 289 w 696968"/>
              <a:gd name="csY0" fmla="*/ 258976 h 495659"/>
              <a:gd name="csX1" fmla="*/ 356288 w 696968"/>
              <a:gd name="csY1" fmla="*/ 76 h 495659"/>
              <a:gd name="csX2" fmla="*/ 696968 w 696968"/>
              <a:gd name="csY2" fmla="*/ 284825 h 495659"/>
              <a:gd name="csX3" fmla="*/ 415942 w 696968"/>
              <a:gd name="csY3" fmla="*/ 495436 h 495659"/>
              <a:gd name="csX4" fmla="*/ 289 w 696968"/>
              <a:gd name="csY4" fmla="*/ 258976 h 495659"/>
            </a:gdLst>
            <a:ahLst/>
            <a:cxnLst/>
            <a:rect l="l" t="t" r="r" b="b"/>
            <a:pathLst>
              <a:path w="696968" h="495659">
                <a:moveTo>
                  <a:pt x="289" y="258976"/>
                </a:moveTo>
                <a:cubicBezTo>
                  <a:pt x="-9653" y="176416"/>
                  <a:pt x="240175" y="-4232"/>
                  <a:pt x="356288" y="76"/>
                </a:cubicBezTo>
                <a:cubicBezTo>
                  <a:pt x="472401" y="4384"/>
                  <a:pt x="696968" y="127347"/>
                  <a:pt x="696968" y="284825"/>
                </a:cubicBezTo>
                <a:cubicBezTo>
                  <a:pt x="696968" y="442303"/>
                  <a:pt x="532055" y="499744"/>
                  <a:pt x="415942" y="495436"/>
                </a:cubicBezTo>
                <a:cubicBezTo>
                  <a:pt x="299829" y="491128"/>
                  <a:pt x="10231" y="341536"/>
                  <a:pt x="289" y="258976"/>
                </a:cubicBezTo>
                <a:close/>
              </a:path>
            </a:pathLst>
          </a:custGeom>
          <a:solidFill>
            <a:schemeClr val="accent6">
              <a:lumMod val="75000"/>
              <a:alpha val="4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84" name="任意形状 83">
            <a:extLst>
              <a:ext uri="{FF2B5EF4-FFF2-40B4-BE49-F238E27FC236}">
                <a16:creationId xmlns:a16="http://schemas.microsoft.com/office/drawing/2014/main" id="{A04148C8-5B7F-8BAF-670A-F708DB84C9AC}"/>
              </a:ext>
            </a:extLst>
          </p:cNvPr>
          <p:cNvSpPr>
            <a:spLocks noGrp="1"/>
          </p:cNvSpPr>
          <p:nvPr/>
        </p:nvSpPr>
        <p:spPr>
          <a:xfrm>
            <a:off x="8706180" y="2572524"/>
            <a:ext cx="635184" cy="381911"/>
          </a:xfrm>
          <a:custGeom>
            <a:avLst/>
            <a:gdLst>
              <a:gd name="csX0" fmla="*/ 401596 w 635184"/>
              <a:gd name="csY0" fmla="*/ 150 h 381911"/>
              <a:gd name="csX1" fmla="*/ 595935 w 635184"/>
              <a:gd name="csY1" fmla="*/ 99516 h 381911"/>
              <a:gd name="csX2" fmla="*/ 635184 w 635184"/>
              <a:gd name="csY2" fmla="*/ 139051 h 381911"/>
              <a:gd name="csX3" fmla="*/ 557247 w 635184"/>
              <a:gd name="csY3" fmla="*/ 151977 h 381911"/>
              <a:gd name="csX4" fmla="*/ 38890 w 635184"/>
              <a:gd name="csY4" fmla="*/ 354309 h 381911"/>
              <a:gd name="csX5" fmla="*/ 0 w 635184"/>
              <a:gd name="csY5" fmla="*/ 381911 h 381911"/>
              <a:gd name="csX6" fmla="*/ 8931 w 635184"/>
              <a:gd name="csY6" fmla="*/ 360486 h 381911"/>
              <a:gd name="csX7" fmla="*/ 401596 w 635184"/>
              <a:gd name="csY7" fmla="*/ 150 h 381911"/>
            </a:gdLst>
            <a:ahLst/>
            <a:cxnLst/>
            <a:rect l="l" t="t" r="r" b="b"/>
            <a:pathLst>
              <a:path w="635184" h="381911">
                <a:moveTo>
                  <a:pt x="401596" y="150"/>
                </a:moveTo>
                <a:cubicBezTo>
                  <a:pt x="454877" y="3331"/>
                  <a:pt x="526819" y="39365"/>
                  <a:pt x="595935" y="99516"/>
                </a:cubicBezTo>
                <a:lnTo>
                  <a:pt x="635184" y="139051"/>
                </a:lnTo>
                <a:lnTo>
                  <a:pt x="557247" y="151977"/>
                </a:lnTo>
                <a:cubicBezTo>
                  <a:pt x="359178" y="191717"/>
                  <a:pt x="181976" y="262009"/>
                  <a:pt x="38890" y="354309"/>
                </a:cubicBezTo>
                <a:lnTo>
                  <a:pt x="0" y="381911"/>
                </a:lnTo>
                <a:lnTo>
                  <a:pt x="8931" y="360486"/>
                </a:lnTo>
                <a:cubicBezTo>
                  <a:pt x="96438" y="192270"/>
                  <a:pt x="295035" y="-6212"/>
                  <a:pt x="401596" y="15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anchor="ctr">
            <a:noAutofit/>
          </a:bodyPr>
          <a:lstStyle/>
          <a:p>
            <a:pPr algn="ctr">
              <a:buNone/>
            </a:pPr>
            <a:endParaRPr/>
          </a:p>
        </p:txBody>
      </p:sp>
      <p:sp>
        <p:nvSpPr>
          <p:cNvPr id="87" name="文本框 86">
            <a:extLst>
              <a:ext uri="{FF2B5EF4-FFF2-40B4-BE49-F238E27FC236}">
                <a16:creationId xmlns:a16="http://schemas.microsoft.com/office/drawing/2014/main" id="{3A18EA0C-1318-2362-A9F4-3477B921F015}"/>
              </a:ext>
            </a:extLst>
          </p:cNvPr>
          <p:cNvSpPr>
            <a:spLocks noGrp="1"/>
          </p:cNvSpPr>
          <p:nvPr/>
        </p:nvSpPr>
        <p:spPr>
          <a:xfrm>
            <a:off x="4551802" y="4641659"/>
            <a:ext cx="2364142" cy="707886"/>
          </a:xfrm>
          <a:prstGeom prst="rect">
            <a:avLst/>
          </a:prstGeom>
          <a:solidFill>
            <a:srgbClr val="FFCAC2"/>
          </a:solidFill>
        </p:spPr>
        <p:txBody>
          <a:bodyPr wrap="square">
            <a:spAutoFit/>
          </a:bodyPr>
          <a:lstStyle/>
          <a:p>
            <a:pPr algn="ctr">
              <a:buNone/>
            </a:pPr>
            <a:r>
              <a:rPr sz="2000" b="1"/>
              <a:t>Mismatch with hardware oracle</a:t>
            </a:r>
          </a:p>
        </p:txBody>
      </p:sp>
      <p:sp>
        <p:nvSpPr>
          <p:cNvPr id="88" name="任意形状 87">
            <a:extLst>
              <a:ext uri="{FF2B5EF4-FFF2-40B4-BE49-F238E27FC236}">
                <a16:creationId xmlns:a16="http://schemas.microsoft.com/office/drawing/2014/main" id="{366D0C26-9FAD-DF11-CA67-7B9FDC9FDA5E}"/>
              </a:ext>
            </a:extLst>
          </p:cNvPr>
          <p:cNvSpPr>
            <a:spLocks noGrp="1"/>
          </p:cNvSpPr>
          <p:nvPr/>
        </p:nvSpPr>
        <p:spPr>
          <a:xfrm>
            <a:off x="3928842" y="2763629"/>
            <a:ext cx="932328" cy="2187616"/>
          </a:xfrm>
          <a:custGeom>
            <a:avLst/>
            <a:gdLst>
              <a:gd name="csX0" fmla="*/ 596662 w 932328"/>
              <a:gd name="csY0" fmla="*/ 2187616 h 2187616"/>
              <a:gd name="csX1" fmla="*/ 6353 w 932328"/>
              <a:gd name="csY1" fmla="*/ 879676 h 2187616"/>
              <a:gd name="csX2" fmla="*/ 932328 w 932328"/>
              <a:gd name="csY2" fmla="*/ 0 h 2187616"/>
            </a:gdLst>
            <a:ahLst/>
            <a:cxnLst/>
            <a:rect l="l" t="t" r="r" b="b"/>
            <a:pathLst>
              <a:path w="932328" h="2187616">
                <a:moveTo>
                  <a:pt x="596662" y="2187616"/>
                </a:moveTo>
                <a:cubicBezTo>
                  <a:pt x="273535" y="1715947"/>
                  <a:pt x="-49591" y="1244279"/>
                  <a:pt x="6353" y="879676"/>
                </a:cubicBezTo>
                <a:cubicBezTo>
                  <a:pt x="62297" y="515073"/>
                  <a:pt x="745204" y="150471"/>
                  <a:pt x="932328" y="0"/>
                </a:cubicBez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cxnSp>
        <p:nvCxnSpPr>
          <p:cNvPr id="210" name="直线箭头连接符 88"/>
          <p:cNvCxnSpPr/>
          <p:nvPr/>
        </p:nvCxnSpPr>
        <p:spPr>
          <a:xfrm>
            <a:off x="7148740" y="3509809"/>
            <a:ext cx="10420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1" name="直线箭头连接符 89"/>
          <p:cNvCxnSpPr/>
          <p:nvPr/>
        </p:nvCxnSpPr>
        <p:spPr>
          <a:xfrm>
            <a:off x="3198249" y="3541544"/>
            <a:ext cx="10420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1" name="文本框 90">
            <a:extLst>
              <a:ext uri="{FF2B5EF4-FFF2-40B4-BE49-F238E27FC236}">
                <a16:creationId xmlns:a16="http://schemas.microsoft.com/office/drawing/2014/main" id="{64E1E5CC-EB38-8959-6179-B1A9D1FFFA19}"/>
              </a:ext>
            </a:extLst>
          </p:cNvPr>
          <p:cNvSpPr>
            <a:spLocks noGrp="1"/>
          </p:cNvSpPr>
          <p:nvPr/>
        </p:nvSpPr>
        <p:spPr>
          <a:xfrm>
            <a:off x="6763329" y="3852680"/>
            <a:ext cx="1942851" cy="707886"/>
          </a:xfrm>
          <a:prstGeom prst="rect">
            <a:avLst/>
          </a:prstGeom>
          <a:noFill/>
        </p:spPr>
        <p:txBody>
          <a:bodyPr wrap="square">
            <a:spAutoFit/>
          </a:bodyPr>
          <a:lstStyle/>
          <a:p>
            <a:pPr algn="ctr">
              <a:buNone/>
            </a:pPr>
            <a:r>
              <a:rPr sz="2000" b="1"/>
              <a:t>Model-centric alignment</a:t>
            </a:r>
          </a:p>
        </p:txBody>
      </p:sp>
      <p:pic>
        <p:nvPicPr>
          <p:cNvPr id="213" name="图片 91"/>
          <p:cNvPicPr>
            <a:picLocks noChangeAspect="1"/>
          </p:cNvPicPr>
          <p:nvPr/>
        </p:nvPicPr>
        <p:blipFill>
          <a:blip r:embed="rId3"/>
          <a:stretch>
            <a:fillRect/>
          </a:stretch>
        </p:blipFill>
        <p:spPr>
          <a:xfrm>
            <a:off x="2944537" y="5549529"/>
            <a:ext cx="5969000" cy="939800"/>
          </a:xfrm>
          <a:prstGeom prst="rect">
            <a:avLst/>
          </a:prstGeom>
        </p:spPr>
      </p:pic>
    </p:spTree>
    <p:extLst>
      <p:ext uri="{BB962C8B-B14F-4D97-AF65-F5344CB8AC3E}">
        <p14:creationId xmlns:p14="http://schemas.microsoft.com/office/powerpoint/2010/main" val="80293627"/>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2343</TotalTime>
  <Words>1651</Words>
  <Application>Microsoft Macintosh PowerPoint</Application>
  <DocSecurity>0</DocSecurity>
  <PresentationFormat>宽屏</PresentationFormat>
  <Paragraphs>95</Paragraphs>
  <Slides>12</Slides>
  <Notes>11</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12</vt:i4>
      </vt:variant>
    </vt:vector>
  </HeadingPairs>
  <TitlesOfParts>
    <vt:vector size="16" baseType="lpstr">
      <vt:lpstr>等线</vt:lpstr>
      <vt:lpstr>等线 Light</vt:lpstr>
      <vt:lpstr>Arial</vt:lpstr>
      <vt:lpstr>Office 主题​​</vt:lpstr>
      <vt:lpstr>Towards Learned Switch Behavior Modeling</vt:lpstr>
      <vt:lpstr>PowerPoint 演示文稿</vt:lpstr>
      <vt:lpstr>Solution 1: check the documentation provided by vendors</vt:lpstr>
      <vt:lpstr>Solution 2: probe the hardware</vt:lpstr>
      <vt:lpstr>Bridge the semantic gap</vt:lpstr>
      <vt:lpstr>Lumen: Learned switch modeling</vt:lpstr>
      <vt:lpstr>Stage1: Semantic parsing</vt:lpstr>
      <vt:lpstr>Stage2: incremental synthesis</vt:lpstr>
      <vt:lpstr>Stage2: Model-centric alignment</vt:lpstr>
      <vt:lpstr>Preliminary Evaluation</vt:lpstr>
      <vt:lpstr>Preliminary solution</vt:lpstr>
      <vt:lpstr>Thanks!   Daqian Ding  the University of Hong Kong  daqian.ding0@gmail.com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Daqian Ding (FESCO Adecco Human Resources)</cp:lastModifiedBy>
  <cp:revision>4</cp:revision>
  <dcterms:created xsi:type="dcterms:W3CDTF">2026-08-03T08:13:56Z</dcterms:created>
  <dcterms:modified xsi:type="dcterms:W3CDTF">2026-08-05T06:05:06Z</dcterms:modified>
</cp:coreProperties>
</file>